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9" r:id="rId4"/>
    <p:sldId id="281" r:id="rId5"/>
    <p:sldId id="260" r:id="rId6"/>
    <p:sldId id="291" r:id="rId7"/>
    <p:sldId id="295" r:id="rId8"/>
    <p:sldId id="261" r:id="rId9"/>
    <p:sldId id="284" r:id="rId10"/>
    <p:sldId id="285" r:id="rId11"/>
    <p:sldId id="286" r:id="rId12"/>
    <p:sldId id="287" r:id="rId13"/>
    <p:sldId id="292" r:id="rId14"/>
    <p:sldId id="262" r:id="rId15"/>
    <p:sldId id="293" r:id="rId16"/>
    <p:sldId id="294" r:id="rId17"/>
    <p:sldId id="266" r:id="rId18"/>
    <p:sldId id="267" r:id="rId19"/>
    <p:sldId id="288" r:id="rId20"/>
    <p:sldId id="268" r:id="rId21"/>
    <p:sldId id="269"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DE7A4-6C1F-4DEB-81A3-FBC19E4EB43F}" v="107" dt="2021-02-25T13:49:19.532"/>
    <p1510:client id="{C55846B6-3220-41C0-80B1-0687D5869EA8}" v="53" dt="2021-02-25T15:23:40.593"/>
  </p1510:revLst>
</p1510:revInfo>
</file>

<file path=ppt/tableStyles.xml><?xml version="1.0" encoding="utf-8"?>
<a:tblStyleLst xmlns:a="http://schemas.openxmlformats.org/drawingml/2006/main" def="{5C22544A-7EE6-4342-B048-85BDC9FD1C3A}">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116" d="100"/>
          <a:sy n="116" d="100"/>
        </p:scale>
        <p:origin x="-26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558DE7A4-6C1F-4DEB-81A3-FBC19E4EB43F}"/>
    <pc:docChg chg="undo custSel addSld delSld modSld">
      <pc:chgData name="Michał Pyclik" userId="6d1d9512d460d1ef" providerId="LiveId" clId="{558DE7A4-6C1F-4DEB-81A3-FBC19E4EB43F}" dt="2021-02-25T13:49:19.529" v="2277" actId="20577"/>
      <pc:docMkLst>
        <pc:docMk/>
      </pc:docMkLst>
      <pc:sldChg chg="addSp delSp modSp mod">
        <pc:chgData name="Michał Pyclik" userId="6d1d9512d460d1ef" providerId="LiveId" clId="{558DE7A4-6C1F-4DEB-81A3-FBC19E4EB43F}" dt="2021-02-25T13:04:41.964" v="27" actId="26606"/>
        <pc:sldMkLst>
          <pc:docMk/>
          <pc:sldMk cId="2514764940" sldId="256"/>
        </pc:sldMkLst>
        <pc:spChg chg="mod ord">
          <ac:chgData name="Michał Pyclik" userId="6d1d9512d460d1ef" providerId="LiveId" clId="{558DE7A4-6C1F-4DEB-81A3-FBC19E4EB43F}" dt="2021-02-25T13:04:41.964" v="27" actId="26606"/>
          <ac:spMkLst>
            <pc:docMk/>
            <pc:sldMk cId="2514764940" sldId="256"/>
            <ac:spMk id="2" creationId="{71424E59-C207-4CD6-8833-3AE780C449A5}"/>
          </ac:spMkLst>
        </pc:spChg>
        <pc:spChg chg="del">
          <ac:chgData name="Michał Pyclik" userId="6d1d9512d460d1ef" providerId="LiveId" clId="{558DE7A4-6C1F-4DEB-81A3-FBC19E4EB43F}" dt="2021-02-25T12:59:52.634" v="23" actId="478"/>
          <ac:spMkLst>
            <pc:docMk/>
            <pc:sldMk cId="2514764940" sldId="256"/>
            <ac:spMk id="3" creationId="{8AEDDC77-F044-4F79-86A8-26223888E29B}"/>
          </ac:spMkLst>
        </pc:spChg>
        <pc:spChg chg="add del mod">
          <ac:chgData name="Michał Pyclik" userId="6d1d9512d460d1ef" providerId="LiveId" clId="{558DE7A4-6C1F-4DEB-81A3-FBC19E4EB43F}" dt="2021-02-25T12:59:57.693" v="25" actId="478"/>
          <ac:spMkLst>
            <pc:docMk/>
            <pc:sldMk cId="2514764940" sldId="256"/>
            <ac:spMk id="5" creationId="{0D36DE73-7314-4F0E-A05D-30F3A7EBDE2C}"/>
          </ac:spMkLst>
        </pc:spChg>
        <pc:spChg chg="del">
          <ac:chgData name="Michał Pyclik" userId="6d1d9512d460d1ef" providerId="LiveId" clId="{558DE7A4-6C1F-4DEB-81A3-FBC19E4EB43F}" dt="2021-02-25T13:04:41.964" v="27" actId="26606"/>
          <ac:spMkLst>
            <pc:docMk/>
            <pc:sldMk cId="2514764940" sldId="256"/>
            <ac:spMk id="19" creationId="{007891EC-4501-44ED-A8C8-B11B6DB767AB}"/>
          </ac:spMkLst>
        </pc:spChg>
        <pc:spChg chg="add">
          <ac:chgData name="Michał Pyclik" userId="6d1d9512d460d1ef" providerId="LiveId" clId="{558DE7A4-6C1F-4DEB-81A3-FBC19E4EB43F}" dt="2021-02-25T13:04:41.964" v="27" actId="26606"/>
          <ac:spMkLst>
            <pc:docMk/>
            <pc:sldMk cId="2514764940" sldId="256"/>
            <ac:spMk id="71" creationId="{2FB82883-1DC0-4BE1-A607-009095F3355A}"/>
          </ac:spMkLst>
        </pc:spChg>
        <pc:spChg chg="add">
          <ac:chgData name="Michał Pyclik" userId="6d1d9512d460d1ef" providerId="LiveId" clId="{558DE7A4-6C1F-4DEB-81A3-FBC19E4EB43F}" dt="2021-02-25T13:04:41.964" v="27" actId="26606"/>
          <ac:spMkLst>
            <pc:docMk/>
            <pc:sldMk cId="2514764940" sldId="256"/>
            <ac:spMk id="73" creationId="{9FA98EAA-A866-4C95-A2A8-44E46FBAD5A0}"/>
          </ac:spMkLst>
        </pc:spChg>
        <pc:picChg chg="del">
          <ac:chgData name="Michał Pyclik" userId="6d1d9512d460d1ef" providerId="LiveId" clId="{558DE7A4-6C1F-4DEB-81A3-FBC19E4EB43F}" dt="2021-02-25T12:59:55.398" v="24" actId="478"/>
          <ac:picMkLst>
            <pc:docMk/>
            <pc:sldMk cId="2514764940" sldId="256"/>
            <ac:picMk id="15" creationId="{F0C2BE22-7810-418E-ACDB-46EE1AEC4438}"/>
          </ac:picMkLst>
        </pc:picChg>
        <pc:picChg chg="add mod">
          <ac:chgData name="Michał Pyclik" userId="6d1d9512d460d1ef" providerId="LiveId" clId="{558DE7A4-6C1F-4DEB-81A3-FBC19E4EB43F}" dt="2021-02-25T13:04:41.964" v="27" actId="26606"/>
          <ac:picMkLst>
            <pc:docMk/>
            <pc:sldMk cId="2514764940" sldId="256"/>
            <ac:picMk id="1026" creationId="{74F88901-3926-4374-820F-647CDFE15803}"/>
          </ac:picMkLst>
        </pc:picChg>
        <pc:cxnChg chg="del">
          <ac:chgData name="Michał Pyclik" userId="6d1d9512d460d1ef" providerId="LiveId" clId="{558DE7A4-6C1F-4DEB-81A3-FBC19E4EB43F}" dt="2021-02-25T13:04:41.964" v="27" actId="26606"/>
          <ac:cxnSpMkLst>
            <pc:docMk/>
            <pc:sldMk cId="2514764940" sldId="256"/>
            <ac:cxnSpMk id="21" creationId="{34E5597F-CE67-4085-9548-E6A8036DA3BB}"/>
          </ac:cxnSpMkLst>
        </pc:cxnChg>
      </pc:sldChg>
      <pc:sldChg chg="modSp mod">
        <pc:chgData name="Michał Pyclik" userId="6d1d9512d460d1ef" providerId="LiveId" clId="{558DE7A4-6C1F-4DEB-81A3-FBC19E4EB43F}" dt="2021-02-25T13:14:15.986" v="398" actId="20577"/>
        <pc:sldMkLst>
          <pc:docMk/>
          <pc:sldMk cId="1072895490" sldId="258"/>
        </pc:sldMkLst>
        <pc:spChg chg="mod">
          <ac:chgData name="Michał Pyclik" userId="6d1d9512d460d1ef" providerId="LiveId" clId="{558DE7A4-6C1F-4DEB-81A3-FBC19E4EB43F}" dt="2021-02-25T13:14:15.986" v="398" actId="20577"/>
          <ac:spMkLst>
            <pc:docMk/>
            <pc:sldMk cId="1072895490" sldId="258"/>
            <ac:spMk id="2" creationId="{CAF01737-518B-4FF8-9E90-5C43C3F3688A}"/>
          </ac:spMkLst>
        </pc:spChg>
        <pc:spChg chg="mod">
          <ac:chgData name="Michał Pyclik" userId="6d1d9512d460d1ef" providerId="LiveId" clId="{558DE7A4-6C1F-4DEB-81A3-FBC19E4EB43F}" dt="2021-02-25T13:13:50.203" v="365" actId="20577"/>
          <ac:spMkLst>
            <pc:docMk/>
            <pc:sldMk cId="1072895490" sldId="258"/>
            <ac:spMk id="3" creationId="{1436EBC3-D4D5-4A89-9B48-F7A4500A65B7}"/>
          </ac:spMkLst>
        </pc:spChg>
      </pc:sldChg>
      <pc:sldChg chg="addSp delSp modSp mod">
        <pc:chgData name="Michał Pyclik" userId="6d1d9512d460d1ef" providerId="LiveId" clId="{558DE7A4-6C1F-4DEB-81A3-FBC19E4EB43F}" dt="2021-02-25T13:14:21.398" v="400" actId="478"/>
        <pc:sldMkLst>
          <pc:docMk/>
          <pc:sldMk cId="2215824991" sldId="259"/>
        </pc:sldMkLst>
        <pc:spChg chg="del">
          <ac:chgData name="Michał Pyclik" userId="6d1d9512d460d1ef" providerId="LiveId" clId="{558DE7A4-6C1F-4DEB-81A3-FBC19E4EB43F}" dt="2021-02-25T13:14:19.525" v="399" actId="478"/>
          <ac:spMkLst>
            <pc:docMk/>
            <pc:sldMk cId="2215824991" sldId="259"/>
            <ac:spMk id="2" creationId="{CAF01737-518B-4FF8-9E90-5C43C3F3688A}"/>
          </ac:spMkLst>
        </pc:spChg>
        <pc:spChg chg="mod">
          <ac:chgData name="Michał Pyclik" userId="6d1d9512d460d1ef" providerId="LiveId" clId="{558DE7A4-6C1F-4DEB-81A3-FBC19E4EB43F}" dt="2021-02-25T13:14:01.027" v="367" actId="20577"/>
          <ac:spMkLst>
            <pc:docMk/>
            <pc:sldMk cId="2215824991" sldId="259"/>
            <ac:spMk id="3" creationId="{1436EBC3-D4D5-4A89-9B48-F7A4500A65B7}"/>
          </ac:spMkLst>
        </pc:spChg>
        <pc:spChg chg="add del mod">
          <ac:chgData name="Michał Pyclik" userId="6d1d9512d460d1ef" providerId="LiveId" clId="{558DE7A4-6C1F-4DEB-81A3-FBC19E4EB43F}" dt="2021-02-25T13:14:21.398" v="400" actId="478"/>
          <ac:spMkLst>
            <pc:docMk/>
            <pc:sldMk cId="2215824991" sldId="259"/>
            <ac:spMk id="5" creationId="{E524D4B8-6F7B-4437-8D1F-3F826C90ADA3}"/>
          </ac:spMkLst>
        </pc:spChg>
      </pc:sldChg>
      <pc:sldChg chg="addSp delSp modSp mod setBg setClrOvrMap">
        <pc:chgData name="Michał Pyclik" userId="6d1d9512d460d1ef" providerId="LiveId" clId="{558DE7A4-6C1F-4DEB-81A3-FBC19E4EB43F}" dt="2021-02-25T13:18:18.586" v="851" actId="20577"/>
        <pc:sldMkLst>
          <pc:docMk/>
          <pc:sldMk cId="4293560084" sldId="260"/>
        </pc:sldMkLst>
        <pc:spChg chg="mod">
          <ac:chgData name="Michał Pyclik" userId="6d1d9512d460d1ef" providerId="LiveId" clId="{558DE7A4-6C1F-4DEB-81A3-FBC19E4EB43F}" dt="2021-02-25T13:16:27.483" v="501" actId="26606"/>
          <ac:spMkLst>
            <pc:docMk/>
            <pc:sldMk cId="4293560084" sldId="260"/>
            <ac:spMk id="2" creationId="{CAF01737-518B-4FF8-9E90-5C43C3F3688A}"/>
          </ac:spMkLst>
        </pc:spChg>
        <pc:spChg chg="mod">
          <ac:chgData name="Michał Pyclik" userId="6d1d9512d460d1ef" providerId="LiveId" clId="{558DE7A4-6C1F-4DEB-81A3-FBC19E4EB43F}" dt="2021-02-25T13:18:18.586" v="851" actId="20577"/>
          <ac:spMkLst>
            <pc:docMk/>
            <pc:sldMk cId="4293560084" sldId="260"/>
            <ac:spMk id="3" creationId="{1436EBC3-D4D5-4A89-9B48-F7A4500A65B7}"/>
          </ac:spMkLst>
        </pc:spChg>
        <pc:spChg chg="add del">
          <ac:chgData name="Michał Pyclik" userId="6d1d9512d460d1ef" providerId="LiveId" clId="{558DE7A4-6C1F-4DEB-81A3-FBC19E4EB43F}" dt="2021-02-25T13:16:27.483" v="501" actId="26606"/>
          <ac:spMkLst>
            <pc:docMk/>
            <pc:sldMk cId="4293560084" sldId="260"/>
            <ac:spMk id="137" creationId="{504BED40-EAF7-4E55-AFF7-2CD840EBD3AA}"/>
          </ac:spMkLst>
        </pc:spChg>
        <pc:spChg chg="add del">
          <ac:chgData name="Michał Pyclik" userId="6d1d9512d460d1ef" providerId="LiveId" clId="{558DE7A4-6C1F-4DEB-81A3-FBC19E4EB43F}" dt="2021-02-25T13:16:27.483" v="501" actId="26606"/>
          <ac:spMkLst>
            <pc:docMk/>
            <pc:sldMk cId="4293560084" sldId="260"/>
            <ac:spMk id="139" creationId="{F367CCF1-BB1E-41CF-8499-94A870C33EFA}"/>
          </ac:spMkLst>
        </pc:spChg>
        <pc:spChg chg="add del">
          <ac:chgData name="Michał Pyclik" userId="6d1d9512d460d1ef" providerId="LiveId" clId="{558DE7A4-6C1F-4DEB-81A3-FBC19E4EB43F}" dt="2021-02-25T13:16:27.477" v="500" actId="26606"/>
          <ac:spMkLst>
            <pc:docMk/>
            <pc:sldMk cId="4293560084" sldId="260"/>
            <ac:spMk id="192" creationId="{FAAAB002-E48E-4009-828A-511F7A828053}"/>
          </ac:spMkLst>
        </pc:spChg>
        <pc:spChg chg="add del">
          <ac:chgData name="Michał Pyclik" userId="6d1d9512d460d1ef" providerId="LiveId" clId="{558DE7A4-6C1F-4DEB-81A3-FBC19E4EB43F}" dt="2021-02-25T13:16:27.477" v="500" actId="26606"/>
          <ac:spMkLst>
            <pc:docMk/>
            <pc:sldMk cId="4293560084" sldId="260"/>
            <ac:spMk id="193" creationId="{97EF55D5-23F0-4398-B16B-AEF5778C3048}"/>
          </ac:spMkLst>
        </pc:spChg>
        <pc:spChg chg="add del">
          <ac:chgData name="Michał Pyclik" userId="6d1d9512d460d1ef" providerId="LiveId" clId="{558DE7A4-6C1F-4DEB-81A3-FBC19E4EB43F}" dt="2021-02-25T13:16:27.477" v="500" actId="26606"/>
          <ac:spMkLst>
            <pc:docMk/>
            <pc:sldMk cId="4293560084" sldId="260"/>
            <ac:spMk id="194" creationId="{FDF32581-CAA1-43C6-8532-DC56C8435C25}"/>
          </ac:spMkLst>
        </pc:spChg>
        <pc:spChg chg="add">
          <ac:chgData name="Michał Pyclik" userId="6d1d9512d460d1ef" providerId="LiveId" clId="{558DE7A4-6C1F-4DEB-81A3-FBC19E4EB43F}" dt="2021-02-25T13:16:27.483" v="501" actId="26606"/>
          <ac:spMkLst>
            <pc:docMk/>
            <pc:sldMk cId="4293560084" sldId="260"/>
            <ac:spMk id="2052" creationId="{504BED40-EAF7-4E55-AFF7-2CD840EBD3AA}"/>
          </ac:spMkLst>
        </pc:spChg>
        <pc:spChg chg="add">
          <ac:chgData name="Michał Pyclik" userId="6d1d9512d460d1ef" providerId="LiveId" clId="{558DE7A4-6C1F-4DEB-81A3-FBC19E4EB43F}" dt="2021-02-25T13:16:27.483" v="501" actId="26606"/>
          <ac:spMkLst>
            <pc:docMk/>
            <pc:sldMk cId="4293560084" sldId="260"/>
            <ac:spMk id="2053" creationId="{F367CCF1-BB1E-41CF-8499-94A870C33EFA}"/>
          </ac:spMkLst>
        </pc:spChg>
        <pc:picChg chg="del">
          <ac:chgData name="Michał Pyclik" userId="6d1d9512d460d1ef" providerId="LiveId" clId="{558DE7A4-6C1F-4DEB-81A3-FBC19E4EB43F}" dt="2021-02-25T13:15:38.116" v="496" actId="478"/>
          <ac:picMkLst>
            <pc:docMk/>
            <pc:sldMk cId="4293560084" sldId="260"/>
            <ac:picMk id="1026" creationId="{726E5317-5D2E-4A3D-8C2E-0526B88DAE90}"/>
          </ac:picMkLst>
        </pc:picChg>
        <pc:picChg chg="del">
          <ac:chgData name="Michał Pyclik" userId="6d1d9512d460d1ef" providerId="LiveId" clId="{558DE7A4-6C1F-4DEB-81A3-FBC19E4EB43F}" dt="2021-02-25T13:15:40.802" v="497" actId="478"/>
          <ac:picMkLst>
            <pc:docMk/>
            <pc:sldMk cId="4293560084" sldId="260"/>
            <ac:picMk id="1028" creationId="{9AA038C4-E9BB-4C98-AEA8-18DBCFD21507}"/>
          </ac:picMkLst>
        </pc:picChg>
        <pc:picChg chg="add mod ord">
          <ac:chgData name="Michał Pyclik" userId="6d1d9512d460d1ef" providerId="LiveId" clId="{558DE7A4-6C1F-4DEB-81A3-FBC19E4EB43F}" dt="2021-02-25T13:16:27.483" v="501" actId="26606"/>
          <ac:picMkLst>
            <pc:docMk/>
            <pc:sldMk cId="4293560084" sldId="260"/>
            <ac:picMk id="2050" creationId="{77A70718-9FE5-492A-8A91-B3332247E6EB}"/>
          </ac:picMkLst>
        </pc:picChg>
      </pc:sldChg>
      <pc:sldChg chg="addSp delSp modSp mod setBg">
        <pc:chgData name="Michał Pyclik" userId="6d1d9512d460d1ef" providerId="LiveId" clId="{558DE7A4-6C1F-4DEB-81A3-FBC19E4EB43F}" dt="2021-02-25T13:33:31.005" v="2016" actId="478"/>
        <pc:sldMkLst>
          <pc:docMk/>
          <pc:sldMk cId="501137874" sldId="261"/>
        </pc:sldMkLst>
        <pc:spChg chg="del mod">
          <ac:chgData name="Michał Pyclik" userId="6d1d9512d460d1ef" providerId="LiveId" clId="{558DE7A4-6C1F-4DEB-81A3-FBC19E4EB43F}" dt="2021-02-25T13:33:29.489" v="2015" actId="478"/>
          <ac:spMkLst>
            <pc:docMk/>
            <pc:sldMk cId="501137874" sldId="261"/>
            <ac:spMk id="2" creationId="{CAF01737-518B-4FF8-9E90-5C43C3F3688A}"/>
          </ac:spMkLst>
        </pc:spChg>
        <pc:spChg chg="add del mod">
          <ac:chgData name="Michał Pyclik" userId="6d1d9512d460d1ef" providerId="LiveId" clId="{558DE7A4-6C1F-4DEB-81A3-FBC19E4EB43F}" dt="2021-02-25T13:22:48.029" v="1505" actId="478"/>
          <ac:spMkLst>
            <pc:docMk/>
            <pc:sldMk cId="501137874" sldId="261"/>
            <ac:spMk id="4" creationId="{88805777-A194-4966-B9BC-149C21310C86}"/>
          </ac:spMkLst>
        </pc:spChg>
        <pc:spChg chg="add mod">
          <ac:chgData name="Michał Pyclik" userId="6d1d9512d460d1ef" providerId="LiveId" clId="{558DE7A4-6C1F-4DEB-81A3-FBC19E4EB43F}" dt="2021-02-25T13:30:01.614" v="1995" actId="26606"/>
          <ac:spMkLst>
            <pc:docMk/>
            <pc:sldMk cId="501137874" sldId="261"/>
            <ac:spMk id="7" creationId="{9FE0CC8F-6F9A-4C9B-8CD3-A8FD136AD841}"/>
          </ac:spMkLst>
        </pc:spChg>
        <pc:spChg chg="add del mod">
          <ac:chgData name="Michał Pyclik" userId="6d1d9512d460d1ef" providerId="LiveId" clId="{558DE7A4-6C1F-4DEB-81A3-FBC19E4EB43F}" dt="2021-02-25T13:33:31.005" v="2016" actId="478"/>
          <ac:spMkLst>
            <pc:docMk/>
            <pc:sldMk cId="501137874" sldId="261"/>
            <ac:spMk id="9" creationId="{6C297028-D2E7-4349-905A-622495C355EF}"/>
          </ac:spMkLst>
        </pc:spChg>
        <pc:spChg chg="add">
          <ac:chgData name="Michał Pyclik" userId="6d1d9512d460d1ef" providerId="LiveId" clId="{558DE7A4-6C1F-4DEB-81A3-FBC19E4EB43F}" dt="2021-02-25T13:30:01.614" v="1995" actId="26606"/>
          <ac:spMkLst>
            <pc:docMk/>
            <pc:sldMk cId="501137874" sldId="261"/>
            <ac:spMk id="71" creationId="{3CED7894-4F62-4A6C-8DB5-DB5BE08E9C03}"/>
          </ac:spMkLst>
        </pc:spChg>
        <pc:spChg chg="add">
          <ac:chgData name="Michał Pyclik" userId="6d1d9512d460d1ef" providerId="LiveId" clId="{558DE7A4-6C1F-4DEB-81A3-FBC19E4EB43F}" dt="2021-02-25T13:30:01.614" v="1995" actId="26606"/>
          <ac:spMkLst>
            <pc:docMk/>
            <pc:sldMk cId="501137874" sldId="261"/>
            <ac:spMk id="73" creationId="{E536F3B4-50F6-4C52-8F76-4EB1214719DC}"/>
          </ac:spMkLst>
        </pc:spChg>
        <pc:graphicFrameChg chg="del">
          <ac:chgData name="Michał Pyclik" userId="6d1d9512d460d1ef" providerId="LiveId" clId="{558DE7A4-6C1F-4DEB-81A3-FBC19E4EB43F}" dt="2021-02-25T13:22:45.489" v="1504" actId="478"/>
          <ac:graphicFrameMkLst>
            <pc:docMk/>
            <pc:sldMk cId="501137874" sldId="261"/>
            <ac:graphicFrameMk id="6" creationId="{F09277A2-25A7-43A4-80C6-D79664AEEEE5}"/>
          </ac:graphicFrameMkLst>
        </pc:graphicFrameChg>
        <pc:picChg chg="add mod">
          <ac:chgData name="Michał Pyclik" userId="6d1d9512d460d1ef" providerId="LiveId" clId="{558DE7A4-6C1F-4DEB-81A3-FBC19E4EB43F}" dt="2021-02-25T13:30:01.614" v="1995" actId="26606"/>
          <ac:picMkLst>
            <pc:docMk/>
            <pc:sldMk cId="501137874" sldId="261"/>
            <ac:picMk id="6146" creationId="{03F9BEB2-D047-44AE-9FC2-81BB7CE3B2A0}"/>
          </ac:picMkLst>
        </pc:picChg>
      </pc:sldChg>
      <pc:sldChg chg="addSp delSp modSp mod">
        <pc:chgData name="Michał Pyclik" userId="6d1d9512d460d1ef" providerId="LiveId" clId="{558DE7A4-6C1F-4DEB-81A3-FBC19E4EB43F}" dt="2021-02-25T13:44:23.099" v="2244" actId="27636"/>
        <pc:sldMkLst>
          <pc:docMk/>
          <pc:sldMk cId="3819317856" sldId="262"/>
        </pc:sldMkLst>
        <pc:spChg chg="mod">
          <ac:chgData name="Michał Pyclik" userId="6d1d9512d460d1ef" providerId="LiveId" clId="{558DE7A4-6C1F-4DEB-81A3-FBC19E4EB43F}" dt="2021-02-25T13:42:41.625" v="2230" actId="26606"/>
          <ac:spMkLst>
            <pc:docMk/>
            <pc:sldMk cId="3819317856" sldId="262"/>
            <ac:spMk id="2" creationId="{CAF01737-518B-4FF8-9E90-5C43C3F3688A}"/>
          </ac:spMkLst>
        </pc:spChg>
        <pc:spChg chg="mod ord">
          <ac:chgData name="Michał Pyclik" userId="6d1d9512d460d1ef" providerId="LiveId" clId="{558DE7A4-6C1F-4DEB-81A3-FBC19E4EB43F}" dt="2021-02-25T13:44:23.099" v="2244" actId="27636"/>
          <ac:spMkLst>
            <pc:docMk/>
            <pc:sldMk cId="3819317856" sldId="262"/>
            <ac:spMk id="3" creationId="{1436EBC3-D4D5-4A89-9B48-F7A4500A65B7}"/>
          </ac:spMkLst>
        </pc:spChg>
        <pc:spChg chg="add">
          <ac:chgData name="Michał Pyclik" userId="6d1d9512d460d1ef" providerId="LiveId" clId="{558DE7A4-6C1F-4DEB-81A3-FBC19E4EB43F}" dt="2021-02-25T13:42:41.625" v="2230" actId="26606"/>
          <ac:spMkLst>
            <pc:docMk/>
            <pc:sldMk cId="3819317856" sldId="262"/>
            <ac:spMk id="135" creationId="{3CED7894-4F62-4A6C-8DB5-DB5BE08E9C03}"/>
          </ac:spMkLst>
        </pc:spChg>
        <pc:spChg chg="add">
          <ac:chgData name="Michał Pyclik" userId="6d1d9512d460d1ef" providerId="LiveId" clId="{558DE7A4-6C1F-4DEB-81A3-FBC19E4EB43F}" dt="2021-02-25T13:42:41.625" v="2230" actId="26606"/>
          <ac:spMkLst>
            <pc:docMk/>
            <pc:sldMk cId="3819317856" sldId="262"/>
            <ac:spMk id="137" creationId="{E536F3B4-50F6-4C52-8F76-4EB1214719DC}"/>
          </ac:spMkLst>
        </pc:spChg>
        <pc:spChg chg="del">
          <ac:chgData name="Michał Pyclik" userId="6d1d9512d460d1ef" providerId="LiveId" clId="{558DE7A4-6C1F-4DEB-81A3-FBC19E4EB43F}" dt="2021-02-25T13:42:41.625" v="2230" actId="26606"/>
          <ac:spMkLst>
            <pc:docMk/>
            <pc:sldMk cId="3819317856" sldId="262"/>
            <ac:spMk id="4100" creationId="{7A4CA679-3546-4E14-8FB8-F57168C37635}"/>
          </ac:spMkLst>
        </pc:spChg>
        <pc:spChg chg="del">
          <ac:chgData name="Michał Pyclik" userId="6d1d9512d460d1ef" providerId="LiveId" clId="{558DE7A4-6C1F-4DEB-81A3-FBC19E4EB43F}" dt="2021-02-25T13:42:41.625" v="2230" actId="26606"/>
          <ac:spMkLst>
            <pc:docMk/>
            <pc:sldMk cId="3819317856" sldId="262"/>
            <ac:spMk id="4101" creationId="{44D16E90-7C64-4C04-A50A-B866A1A92B4E}"/>
          </ac:spMkLst>
        </pc:spChg>
        <pc:spChg chg="del">
          <ac:chgData name="Michał Pyclik" userId="6d1d9512d460d1ef" providerId="LiveId" clId="{558DE7A4-6C1F-4DEB-81A3-FBC19E4EB43F}" dt="2021-02-25T13:42:41.625" v="2230" actId="26606"/>
          <ac:spMkLst>
            <pc:docMk/>
            <pc:sldMk cId="3819317856" sldId="262"/>
            <ac:spMk id="4102" creationId="{DBE4DD59-5AA2-46C6-B6A8-9B4C62D19877}"/>
          </ac:spMkLst>
        </pc:spChg>
        <pc:spChg chg="del">
          <ac:chgData name="Michał Pyclik" userId="6d1d9512d460d1ef" providerId="LiveId" clId="{558DE7A4-6C1F-4DEB-81A3-FBC19E4EB43F}" dt="2021-02-25T13:42:41.625" v="2230" actId="26606"/>
          <ac:spMkLst>
            <pc:docMk/>
            <pc:sldMk cId="3819317856" sldId="262"/>
            <ac:spMk id="4103" creationId="{160CE81C-67DC-489E-BFFB-877C80B854DB}"/>
          </ac:spMkLst>
        </pc:spChg>
        <pc:picChg chg="del">
          <ac:chgData name="Michał Pyclik" userId="6d1d9512d460d1ef" providerId="LiveId" clId="{558DE7A4-6C1F-4DEB-81A3-FBC19E4EB43F}" dt="2021-02-25T13:42:30.329" v="2228" actId="478"/>
          <ac:picMkLst>
            <pc:docMk/>
            <pc:sldMk cId="3819317856" sldId="262"/>
            <ac:picMk id="4098" creationId="{E37EF6C7-F62A-47FF-A95B-C8E036BE9019}"/>
          </ac:picMkLst>
        </pc:picChg>
        <pc:picChg chg="add mod">
          <ac:chgData name="Michał Pyclik" userId="6d1d9512d460d1ef" providerId="LiveId" clId="{558DE7A4-6C1F-4DEB-81A3-FBC19E4EB43F}" dt="2021-02-25T13:42:41.625" v="2230" actId="26606"/>
          <ac:picMkLst>
            <pc:docMk/>
            <pc:sldMk cId="3819317856" sldId="262"/>
            <ac:picMk id="9218" creationId="{33AAB4F3-6E1A-4EEA-8C35-26FE5EAD9EB9}"/>
          </ac:picMkLst>
        </pc:picChg>
      </pc:sldChg>
      <pc:sldChg chg="modSp mod">
        <pc:chgData name="Michał Pyclik" userId="6d1d9512d460d1ef" providerId="LiveId" clId="{558DE7A4-6C1F-4DEB-81A3-FBC19E4EB43F}" dt="2021-02-25T13:49:19.529" v="2277" actId="20577"/>
        <pc:sldMkLst>
          <pc:docMk/>
          <pc:sldMk cId="4112880361" sldId="266"/>
        </pc:sldMkLst>
        <pc:spChg chg="mod">
          <ac:chgData name="Michał Pyclik" userId="6d1d9512d460d1ef" providerId="LiveId" clId="{558DE7A4-6C1F-4DEB-81A3-FBC19E4EB43F}" dt="2021-02-25T13:49:19.529" v="2277" actId="20577"/>
          <ac:spMkLst>
            <pc:docMk/>
            <pc:sldMk cId="4112880361" sldId="266"/>
            <ac:spMk id="3" creationId="{1436EBC3-D4D5-4A89-9B48-F7A4500A65B7}"/>
          </ac:spMkLst>
        </pc:spChg>
      </pc:sldChg>
      <pc:sldChg chg="addSp delSp modSp mod">
        <pc:chgData name="Michał Pyclik" userId="6d1d9512d460d1ef" providerId="LiveId" clId="{558DE7A4-6C1F-4DEB-81A3-FBC19E4EB43F}" dt="2021-02-25T13:37:55.267" v="2114" actId="1035"/>
        <pc:sldMkLst>
          <pc:docMk/>
          <pc:sldMk cId="317403593" sldId="267"/>
        </pc:sldMkLst>
        <pc:spChg chg="add mod">
          <ac:chgData name="Michał Pyclik" userId="6d1d9512d460d1ef" providerId="LiveId" clId="{558DE7A4-6C1F-4DEB-81A3-FBC19E4EB43F}" dt="2021-02-25T13:34:31.277" v="2019" actId="1076"/>
          <ac:spMkLst>
            <pc:docMk/>
            <pc:sldMk cId="317403593" sldId="267"/>
            <ac:spMk id="5" creationId="{50F1D215-442E-4E51-9BDD-BA5ABEB51F16}"/>
          </ac:spMkLst>
        </pc:spChg>
        <pc:spChg chg="add mod">
          <ac:chgData name="Michał Pyclik" userId="6d1d9512d460d1ef" providerId="LiveId" clId="{558DE7A4-6C1F-4DEB-81A3-FBC19E4EB43F}" dt="2021-02-25T13:37:55.267" v="2114" actId="1035"/>
          <ac:spMkLst>
            <pc:docMk/>
            <pc:sldMk cId="317403593" sldId="267"/>
            <ac:spMk id="7" creationId="{34FB7130-2A3C-44E0-BBD1-7ED35CE10E42}"/>
          </ac:spMkLst>
        </pc:spChg>
        <pc:graphicFrameChg chg="del">
          <ac:chgData name="Michał Pyclik" userId="6d1d9512d460d1ef" providerId="LiveId" clId="{558DE7A4-6C1F-4DEB-81A3-FBC19E4EB43F}" dt="2021-02-25T13:34:12.182" v="2017" actId="478"/>
          <ac:graphicFrameMkLst>
            <pc:docMk/>
            <pc:sldMk cId="317403593" sldId="267"/>
            <ac:graphicFrameMk id="4" creationId="{2DAC36D0-22D1-4339-A80C-E12B8AC26343}"/>
          </ac:graphicFrameMkLst>
        </pc:graphicFrameChg>
        <pc:graphicFrameChg chg="add mod modGraphic">
          <ac:chgData name="Michał Pyclik" userId="6d1d9512d460d1ef" providerId="LiveId" clId="{558DE7A4-6C1F-4DEB-81A3-FBC19E4EB43F}" dt="2021-02-25T13:36:02.513" v="2050" actId="1076"/>
          <ac:graphicFrameMkLst>
            <pc:docMk/>
            <pc:sldMk cId="317403593" sldId="267"/>
            <ac:graphicFrameMk id="6" creationId="{81F77632-3618-4CDE-8F31-9052080A860C}"/>
          </ac:graphicFrameMkLst>
        </pc:graphicFrameChg>
        <pc:graphicFrameChg chg="add mod">
          <ac:chgData name="Michał Pyclik" userId="6d1d9512d460d1ef" providerId="LiveId" clId="{558DE7A4-6C1F-4DEB-81A3-FBC19E4EB43F}" dt="2021-02-25T13:37:55.267" v="2114" actId="1035"/>
          <ac:graphicFrameMkLst>
            <pc:docMk/>
            <pc:sldMk cId="317403593" sldId="267"/>
            <ac:graphicFrameMk id="8" creationId="{F1E8DC15-7F4C-4487-AFE0-3FD4EA666877}"/>
          </ac:graphicFrameMkLst>
        </pc:graphicFrameChg>
      </pc:sldChg>
      <pc:sldChg chg="modSp">
        <pc:chgData name="Michał Pyclik" userId="6d1d9512d460d1ef" providerId="LiveId" clId="{558DE7A4-6C1F-4DEB-81A3-FBC19E4EB43F}" dt="2021-02-25T13:39:57.439" v="2144" actId="12269"/>
        <pc:sldMkLst>
          <pc:docMk/>
          <pc:sldMk cId="7603465" sldId="268"/>
        </pc:sldMkLst>
        <pc:graphicFrameChg chg="mod">
          <ac:chgData name="Michał Pyclik" userId="6d1d9512d460d1ef" providerId="LiveId" clId="{558DE7A4-6C1F-4DEB-81A3-FBC19E4EB43F}" dt="2021-02-25T13:39:57.439" v="2144" actId="12269"/>
          <ac:graphicFrameMkLst>
            <pc:docMk/>
            <pc:sldMk cId="7603465" sldId="268"/>
            <ac:graphicFrameMk id="5" creationId="{74A04B68-57E9-4FCE-B704-596A0C78503A}"/>
          </ac:graphicFrameMkLst>
        </pc:graphicFrameChg>
      </pc:sldChg>
      <pc:sldChg chg="addSp modSp mod setBg">
        <pc:chgData name="Michał Pyclik" userId="6d1d9512d460d1ef" providerId="LiveId" clId="{558DE7A4-6C1F-4DEB-81A3-FBC19E4EB43F}" dt="2021-02-25T13:41:52.206" v="2227" actId="27636"/>
        <pc:sldMkLst>
          <pc:docMk/>
          <pc:sldMk cId="163805568" sldId="269"/>
        </pc:sldMkLst>
        <pc:spChg chg="mod">
          <ac:chgData name="Michał Pyclik" userId="6d1d9512d460d1ef" providerId="LiveId" clId="{558DE7A4-6C1F-4DEB-81A3-FBC19E4EB43F}" dt="2021-02-25T13:41:50.058" v="2225" actId="1076"/>
          <ac:spMkLst>
            <pc:docMk/>
            <pc:sldMk cId="163805568" sldId="269"/>
            <ac:spMk id="2" creationId="{CAF01737-518B-4FF8-9E90-5C43C3F3688A}"/>
          </ac:spMkLst>
        </pc:spChg>
        <pc:spChg chg="mod">
          <ac:chgData name="Michał Pyclik" userId="6d1d9512d460d1ef" providerId="LiveId" clId="{558DE7A4-6C1F-4DEB-81A3-FBC19E4EB43F}" dt="2021-02-25T13:41:52.206" v="2227" actId="27636"/>
          <ac:spMkLst>
            <pc:docMk/>
            <pc:sldMk cId="163805568" sldId="269"/>
            <ac:spMk id="3" creationId="{1436EBC3-D4D5-4A89-9B48-F7A4500A65B7}"/>
          </ac:spMkLst>
        </pc:spChg>
        <pc:spChg chg="add">
          <ac:chgData name="Michał Pyclik" userId="6d1d9512d460d1ef" providerId="LiveId" clId="{558DE7A4-6C1F-4DEB-81A3-FBC19E4EB43F}" dt="2021-02-25T13:41:36.538" v="2216" actId="26606"/>
          <ac:spMkLst>
            <pc:docMk/>
            <pc:sldMk cId="163805568" sldId="269"/>
            <ac:spMk id="71" creationId="{3CED7894-4F62-4A6C-8DB5-DB5BE08E9C03}"/>
          </ac:spMkLst>
        </pc:spChg>
        <pc:spChg chg="add">
          <ac:chgData name="Michał Pyclik" userId="6d1d9512d460d1ef" providerId="LiveId" clId="{558DE7A4-6C1F-4DEB-81A3-FBC19E4EB43F}" dt="2021-02-25T13:41:36.538" v="2216" actId="26606"/>
          <ac:spMkLst>
            <pc:docMk/>
            <pc:sldMk cId="163805568" sldId="269"/>
            <ac:spMk id="73" creationId="{E536F3B4-50F6-4C52-8F76-4EB1214719DC}"/>
          </ac:spMkLst>
        </pc:spChg>
        <pc:picChg chg="add mod">
          <ac:chgData name="Michał Pyclik" userId="6d1d9512d460d1ef" providerId="LiveId" clId="{558DE7A4-6C1F-4DEB-81A3-FBC19E4EB43F}" dt="2021-02-25T13:41:36.538" v="2216" actId="26606"/>
          <ac:picMkLst>
            <pc:docMk/>
            <pc:sldMk cId="163805568" sldId="269"/>
            <ac:picMk id="8194" creationId="{615DEC98-BCAE-4C91-B1A7-216B986E7B5B}"/>
          </ac:picMkLst>
        </pc:picChg>
      </pc:sldChg>
      <pc:sldChg chg="del">
        <pc:chgData name="Michał Pyclik" userId="6d1d9512d460d1ef" providerId="LiveId" clId="{558DE7A4-6C1F-4DEB-81A3-FBC19E4EB43F}" dt="2021-02-25T13:22:41.452" v="1503" actId="47"/>
        <pc:sldMkLst>
          <pc:docMk/>
          <pc:sldMk cId="1657431875" sldId="270"/>
        </pc:sldMkLst>
      </pc:sldChg>
      <pc:sldChg chg="del">
        <pc:chgData name="Michał Pyclik" userId="6d1d9512d460d1ef" providerId="LiveId" clId="{558DE7A4-6C1F-4DEB-81A3-FBC19E4EB43F}" dt="2021-02-25T13:18:24.009" v="852" actId="47"/>
        <pc:sldMkLst>
          <pc:docMk/>
          <pc:sldMk cId="2642546052" sldId="271"/>
        </pc:sldMkLst>
      </pc:sldChg>
      <pc:sldChg chg="del">
        <pc:chgData name="Michał Pyclik" userId="6d1d9512d460d1ef" providerId="LiveId" clId="{558DE7A4-6C1F-4DEB-81A3-FBC19E4EB43F}" dt="2021-02-25T13:18:24.009" v="852" actId="47"/>
        <pc:sldMkLst>
          <pc:docMk/>
          <pc:sldMk cId="2017746455" sldId="272"/>
        </pc:sldMkLst>
      </pc:sldChg>
      <pc:sldChg chg="del">
        <pc:chgData name="Michał Pyclik" userId="6d1d9512d460d1ef" providerId="LiveId" clId="{558DE7A4-6C1F-4DEB-81A3-FBC19E4EB43F}" dt="2021-02-25T13:28:20.807" v="1979" actId="47"/>
        <pc:sldMkLst>
          <pc:docMk/>
          <pc:sldMk cId="2935156665" sldId="273"/>
        </pc:sldMkLst>
      </pc:sldChg>
      <pc:sldChg chg="del">
        <pc:chgData name="Michał Pyclik" userId="6d1d9512d460d1ef" providerId="LiveId" clId="{558DE7A4-6C1F-4DEB-81A3-FBC19E4EB43F}" dt="2021-02-25T13:28:20.807" v="1979" actId="47"/>
        <pc:sldMkLst>
          <pc:docMk/>
          <pc:sldMk cId="2969955788" sldId="274"/>
        </pc:sldMkLst>
      </pc:sldChg>
      <pc:sldChg chg="del">
        <pc:chgData name="Michał Pyclik" userId="6d1d9512d460d1ef" providerId="LiveId" clId="{558DE7A4-6C1F-4DEB-81A3-FBC19E4EB43F}" dt="2021-02-25T13:28:20.807" v="1979" actId="47"/>
        <pc:sldMkLst>
          <pc:docMk/>
          <pc:sldMk cId="3741995660" sldId="275"/>
        </pc:sldMkLst>
      </pc:sldChg>
      <pc:sldChg chg="del">
        <pc:chgData name="Michał Pyclik" userId="6d1d9512d460d1ef" providerId="LiveId" clId="{558DE7A4-6C1F-4DEB-81A3-FBC19E4EB43F}" dt="2021-02-25T13:28:20.807" v="1979" actId="47"/>
        <pc:sldMkLst>
          <pc:docMk/>
          <pc:sldMk cId="3979671088" sldId="276"/>
        </pc:sldMkLst>
      </pc:sldChg>
      <pc:sldChg chg="del">
        <pc:chgData name="Michał Pyclik" userId="6d1d9512d460d1ef" providerId="LiveId" clId="{558DE7A4-6C1F-4DEB-81A3-FBC19E4EB43F}" dt="2021-02-25T13:28:20.807" v="1979" actId="47"/>
        <pc:sldMkLst>
          <pc:docMk/>
          <pc:sldMk cId="3935485713" sldId="277"/>
        </pc:sldMkLst>
      </pc:sldChg>
      <pc:sldChg chg="del">
        <pc:chgData name="Michał Pyclik" userId="6d1d9512d460d1ef" providerId="LiveId" clId="{558DE7A4-6C1F-4DEB-81A3-FBC19E4EB43F}" dt="2021-02-25T13:28:20.807" v="1979" actId="47"/>
        <pc:sldMkLst>
          <pc:docMk/>
          <pc:sldMk cId="2724666507" sldId="278"/>
        </pc:sldMkLst>
      </pc:sldChg>
      <pc:sldChg chg="del">
        <pc:chgData name="Michał Pyclik" userId="6d1d9512d460d1ef" providerId="LiveId" clId="{558DE7A4-6C1F-4DEB-81A3-FBC19E4EB43F}" dt="2021-02-25T13:28:20.807" v="1979" actId="47"/>
        <pc:sldMkLst>
          <pc:docMk/>
          <pc:sldMk cId="3962220981" sldId="279"/>
        </pc:sldMkLst>
      </pc:sldChg>
      <pc:sldChg chg="addSp delSp modSp del mod">
        <pc:chgData name="Michał Pyclik" userId="6d1d9512d460d1ef" providerId="LiveId" clId="{558DE7A4-6C1F-4DEB-81A3-FBC19E4EB43F}" dt="2021-02-25T13:14:43.552" v="406" actId="47"/>
        <pc:sldMkLst>
          <pc:docMk/>
          <pc:sldMk cId="145783809" sldId="280"/>
        </pc:sldMkLst>
        <pc:spChg chg="del">
          <ac:chgData name="Michał Pyclik" userId="6d1d9512d460d1ef" providerId="LiveId" clId="{558DE7A4-6C1F-4DEB-81A3-FBC19E4EB43F}" dt="2021-02-25T13:14:25.024" v="402" actId="478"/>
          <ac:spMkLst>
            <pc:docMk/>
            <pc:sldMk cId="145783809" sldId="280"/>
            <ac:spMk id="2" creationId="{CAF01737-518B-4FF8-9E90-5C43C3F3688A}"/>
          </ac:spMkLst>
        </pc:spChg>
        <pc:spChg chg="add del mod">
          <ac:chgData name="Michał Pyclik" userId="6d1d9512d460d1ef" providerId="LiveId" clId="{558DE7A4-6C1F-4DEB-81A3-FBC19E4EB43F}" dt="2021-02-25T13:14:26.596" v="403" actId="478"/>
          <ac:spMkLst>
            <pc:docMk/>
            <pc:sldMk cId="145783809" sldId="280"/>
            <ac:spMk id="5" creationId="{D0C3CA7B-B9C4-4C82-A3C8-5AAFCF9FE848}"/>
          </ac:spMkLst>
        </pc:spChg>
        <pc:picChg chg="del">
          <ac:chgData name="Michał Pyclik" userId="6d1d9512d460d1ef" providerId="LiveId" clId="{558DE7A4-6C1F-4DEB-81A3-FBC19E4EB43F}" dt="2021-02-25T13:14:23.789" v="401" actId="478"/>
          <ac:picMkLst>
            <pc:docMk/>
            <pc:sldMk cId="145783809" sldId="280"/>
            <ac:picMk id="1028" creationId="{FF86BA68-3403-47D6-B3A3-CFE2B6D7D1EC}"/>
          </ac:picMkLst>
        </pc:picChg>
      </pc:sldChg>
      <pc:sldChg chg="modSp add mod">
        <pc:chgData name="Michał Pyclik" userId="6d1d9512d460d1ef" providerId="LiveId" clId="{558DE7A4-6C1F-4DEB-81A3-FBC19E4EB43F}" dt="2021-02-25T13:15:31.959" v="495" actId="6549"/>
        <pc:sldMkLst>
          <pc:docMk/>
          <pc:sldMk cId="1319818644" sldId="281"/>
        </pc:sldMkLst>
        <pc:spChg chg="mod">
          <ac:chgData name="Michał Pyclik" userId="6d1d9512d460d1ef" providerId="LiveId" clId="{558DE7A4-6C1F-4DEB-81A3-FBC19E4EB43F}" dt="2021-02-25T13:15:31.959" v="495" actId="6549"/>
          <ac:spMkLst>
            <pc:docMk/>
            <pc:sldMk cId="1319818644" sldId="281"/>
            <ac:spMk id="3" creationId="{1436EBC3-D4D5-4A89-9B48-F7A4500A65B7}"/>
          </ac:spMkLst>
        </pc:spChg>
      </pc:sldChg>
      <pc:sldChg chg="addSp delSp modSp add mod">
        <pc:chgData name="Michał Pyclik" userId="6d1d9512d460d1ef" providerId="LiveId" clId="{558DE7A4-6C1F-4DEB-81A3-FBC19E4EB43F}" dt="2021-02-25T13:20:52.018" v="1237" actId="20577"/>
        <pc:sldMkLst>
          <pc:docMk/>
          <pc:sldMk cId="3605905043" sldId="282"/>
        </pc:sldMkLst>
        <pc:spChg chg="del">
          <ac:chgData name="Michał Pyclik" userId="6d1d9512d460d1ef" providerId="LiveId" clId="{558DE7A4-6C1F-4DEB-81A3-FBC19E4EB43F}" dt="2021-02-25T13:18:33.701" v="854" actId="478"/>
          <ac:spMkLst>
            <pc:docMk/>
            <pc:sldMk cId="3605905043" sldId="282"/>
            <ac:spMk id="2" creationId="{CAF01737-518B-4FF8-9E90-5C43C3F3688A}"/>
          </ac:spMkLst>
        </pc:spChg>
        <pc:spChg chg="mod">
          <ac:chgData name="Michał Pyclik" userId="6d1d9512d460d1ef" providerId="LiveId" clId="{558DE7A4-6C1F-4DEB-81A3-FBC19E4EB43F}" dt="2021-02-25T13:20:52.018" v="1237" actId="20577"/>
          <ac:spMkLst>
            <pc:docMk/>
            <pc:sldMk cId="3605905043" sldId="282"/>
            <ac:spMk id="3" creationId="{1436EBC3-D4D5-4A89-9B48-F7A4500A65B7}"/>
          </ac:spMkLst>
        </pc:spChg>
        <pc:spChg chg="add del mod">
          <ac:chgData name="Michał Pyclik" userId="6d1d9512d460d1ef" providerId="LiveId" clId="{558DE7A4-6C1F-4DEB-81A3-FBC19E4EB43F}" dt="2021-02-25T13:18:35.669" v="855" actId="478"/>
          <ac:spMkLst>
            <pc:docMk/>
            <pc:sldMk cId="3605905043" sldId="282"/>
            <ac:spMk id="5" creationId="{5A876F31-8BD3-47B6-817E-6947FB9D0A16}"/>
          </ac:spMkLst>
        </pc:spChg>
      </pc:sldChg>
      <pc:sldChg chg="modSp add mod">
        <pc:chgData name="Michał Pyclik" userId="6d1d9512d460d1ef" providerId="LiveId" clId="{558DE7A4-6C1F-4DEB-81A3-FBC19E4EB43F}" dt="2021-02-25T13:22:27.482" v="1502" actId="20577"/>
        <pc:sldMkLst>
          <pc:docMk/>
          <pc:sldMk cId="818832109" sldId="283"/>
        </pc:sldMkLst>
        <pc:spChg chg="mod">
          <ac:chgData name="Michał Pyclik" userId="6d1d9512d460d1ef" providerId="LiveId" clId="{558DE7A4-6C1F-4DEB-81A3-FBC19E4EB43F}" dt="2021-02-25T13:22:27.482" v="1502" actId="20577"/>
          <ac:spMkLst>
            <pc:docMk/>
            <pc:sldMk cId="818832109" sldId="283"/>
            <ac:spMk id="3" creationId="{1436EBC3-D4D5-4A89-9B48-F7A4500A65B7}"/>
          </ac:spMkLst>
        </pc:spChg>
      </pc:sldChg>
      <pc:sldChg chg="addSp delSp modSp add mod setBg">
        <pc:chgData name="Michał Pyclik" userId="6d1d9512d460d1ef" providerId="LiveId" clId="{558DE7A4-6C1F-4DEB-81A3-FBC19E4EB43F}" dt="2021-02-25T13:33:26.016" v="2014" actId="478"/>
        <pc:sldMkLst>
          <pc:docMk/>
          <pc:sldMk cId="3548689430" sldId="284"/>
        </pc:sldMkLst>
        <pc:spChg chg="del mod">
          <ac:chgData name="Michał Pyclik" userId="6d1d9512d460d1ef" providerId="LiveId" clId="{558DE7A4-6C1F-4DEB-81A3-FBC19E4EB43F}" dt="2021-02-25T13:33:24.862" v="2013" actId="478"/>
          <ac:spMkLst>
            <pc:docMk/>
            <pc:sldMk cId="3548689430" sldId="284"/>
            <ac:spMk id="2" creationId="{CAF01737-518B-4FF8-9E90-5C43C3F3688A}"/>
          </ac:spMkLst>
        </pc:spChg>
        <pc:spChg chg="add del mod">
          <ac:chgData name="Michał Pyclik" userId="6d1d9512d460d1ef" providerId="LiveId" clId="{558DE7A4-6C1F-4DEB-81A3-FBC19E4EB43F}" dt="2021-02-25T13:33:26.016" v="2014" actId="478"/>
          <ac:spMkLst>
            <pc:docMk/>
            <pc:sldMk cId="3548689430" sldId="284"/>
            <ac:spMk id="4" creationId="{901FA9D8-D186-4DBC-A510-BA90E60F138B}"/>
          </ac:spMkLst>
        </pc:spChg>
        <pc:spChg chg="mod">
          <ac:chgData name="Michał Pyclik" userId="6d1d9512d460d1ef" providerId="LiveId" clId="{558DE7A4-6C1F-4DEB-81A3-FBC19E4EB43F}" dt="2021-02-25T13:29:47.002" v="1993" actId="26606"/>
          <ac:spMkLst>
            <pc:docMk/>
            <pc:sldMk cId="3548689430" sldId="284"/>
            <ac:spMk id="7" creationId="{9FE0CC8F-6F9A-4C9B-8CD3-A8FD136AD841}"/>
          </ac:spMkLst>
        </pc:spChg>
        <pc:spChg chg="add">
          <ac:chgData name="Michał Pyclik" userId="6d1d9512d460d1ef" providerId="LiveId" clId="{558DE7A4-6C1F-4DEB-81A3-FBC19E4EB43F}" dt="2021-02-25T13:29:47.002" v="1993" actId="26606"/>
          <ac:spMkLst>
            <pc:docMk/>
            <pc:sldMk cId="3548689430" sldId="284"/>
            <ac:spMk id="71" creationId="{3CED7894-4F62-4A6C-8DB5-DB5BE08E9C03}"/>
          </ac:spMkLst>
        </pc:spChg>
        <pc:spChg chg="add">
          <ac:chgData name="Michał Pyclik" userId="6d1d9512d460d1ef" providerId="LiveId" clId="{558DE7A4-6C1F-4DEB-81A3-FBC19E4EB43F}" dt="2021-02-25T13:29:47.002" v="1993" actId="26606"/>
          <ac:spMkLst>
            <pc:docMk/>
            <pc:sldMk cId="3548689430" sldId="284"/>
            <ac:spMk id="73" creationId="{E536F3B4-50F6-4C52-8F76-4EB1214719DC}"/>
          </ac:spMkLst>
        </pc:spChg>
        <pc:picChg chg="add mod">
          <ac:chgData name="Michał Pyclik" userId="6d1d9512d460d1ef" providerId="LiveId" clId="{558DE7A4-6C1F-4DEB-81A3-FBC19E4EB43F}" dt="2021-02-25T13:29:47.002" v="1993" actId="26606"/>
          <ac:picMkLst>
            <pc:docMk/>
            <pc:sldMk cId="3548689430" sldId="284"/>
            <ac:picMk id="5122" creationId="{AFC0A1EB-64D5-47B9-AC50-C749698325AB}"/>
          </ac:picMkLst>
        </pc:picChg>
      </pc:sldChg>
      <pc:sldChg chg="addSp delSp modSp add mod setBg setClrOvrMap">
        <pc:chgData name="Michał Pyclik" userId="6d1d9512d460d1ef" providerId="LiveId" clId="{558DE7A4-6C1F-4DEB-81A3-FBC19E4EB43F}" dt="2021-02-25T13:33:19.525" v="2012" actId="478"/>
        <pc:sldMkLst>
          <pc:docMk/>
          <pc:sldMk cId="768911231" sldId="285"/>
        </pc:sldMkLst>
        <pc:spChg chg="del mod">
          <ac:chgData name="Michał Pyclik" userId="6d1d9512d460d1ef" providerId="LiveId" clId="{558DE7A4-6C1F-4DEB-81A3-FBC19E4EB43F}" dt="2021-02-25T13:33:14.310" v="2009" actId="478"/>
          <ac:spMkLst>
            <pc:docMk/>
            <pc:sldMk cId="768911231" sldId="285"/>
            <ac:spMk id="2" creationId="{CAF01737-518B-4FF8-9E90-5C43C3F3688A}"/>
          </ac:spMkLst>
        </pc:spChg>
        <pc:spChg chg="add del mod">
          <ac:chgData name="Michał Pyclik" userId="6d1d9512d460d1ef" providerId="LiveId" clId="{558DE7A4-6C1F-4DEB-81A3-FBC19E4EB43F}" dt="2021-02-25T13:33:19.525" v="2012" actId="478"/>
          <ac:spMkLst>
            <pc:docMk/>
            <pc:sldMk cId="768911231" sldId="285"/>
            <ac:spMk id="4" creationId="{FE3A267C-7FDD-4EB7-9C39-3B210D6B2134}"/>
          </ac:spMkLst>
        </pc:spChg>
        <pc:spChg chg="mod ord">
          <ac:chgData name="Michał Pyclik" userId="6d1d9512d460d1ef" providerId="LiveId" clId="{558DE7A4-6C1F-4DEB-81A3-FBC19E4EB43F}" dt="2021-02-25T13:29:23.050" v="1989" actId="26606"/>
          <ac:spMkLst>
            <pc:docMk/>
            <pc:sldMk cId="768911231" sldId="285"/>
            <ac:spMk id="7" creationId="{9FE0CC8F-6F9A-4C9B-8CD3-A8FD136AD841}"/>
          </ac:spMkLst>
        </pc:spChg>
        <pc:spChg chg="add del">
          <ac:chgData name="Michał Pyclik" userId="6d1d9512d460d1ef" providerId="LiveId" clId="{558DE7A4-6C1F-4DEB-81A3-FBC19E4EB43F}" dt="2021-02-25T13:29:15.209" v="1984" actId="26606"/>
          <ac:spMkLst>
            <pc:docMk/>
            <pc:sldMk cId="768911231" sldId="285"/>
            <ac:spMk id="71" creationId="{504BED40-EAF7-4E55-AFF7-2CD840EBD3AA}"/>
          </ac:spMkLst>
        </pc:spChg>
        <pc:spChg chg="add del">
          <ac:chgData name="Michał Pyclik" userId="6d1d9512d460d1ef" providerId="LiveId" clId="{558DE7A4-6C1F-4DEB-81A3-FBC19E4EB43F}" dt="2021-02-25T13:29:15.209" v="1984" actId="26606"/>
          <ac:spMkLst>
            <pc:docMk/>
            <pc:sldMk cId="768911231" sldId="285"/>
            <ac:spMk id="73" creationId="{F367CCF1-BB1E-41CF-8499-94A870C33EFA}"/>
          </ac:spMkLst>
        </pc:spChg>
        <pc:spChg chg="add del">
          <ac:chgData name="Michał Pyclik" userId="6d1d9512d460d1ef" providerId="LiveId" clId="{558DE7A4-6C1F-4DEB-81A3-FBC19E4EB43F}" dt="2021-02-25T13:29:16.383" v="1986" actId="26606"/>
          <ac:spMkLst>
            <pc:docMk/>
            <pc:sldMk cId="768911231" sldId="285"/>
            <ac:spMk id="75" creationId="{DBE4DD59-5AA2-46C6-B6A8-9B4C62D19877}"/>
          </ac:spMkLst>
        </pc:spChg>
        <pc:spChg chg="add del">
          <ac:chgData name="Michał Pyclik" userId="6d1d9512d460d1ef" providerId="LiveId" clId="{558DE7A4-6C1F-4DEB-81A3-FBC19E4EB43F}" dt="2021-02-25T13:29:16.383" v="1986" actId="26606"/>
          <ac:spMkLst>
            <pc:docMk/>
            <pc:sldMk cId="768911231" sldId="285"/>
            <ac:spMk id="77" creationId="{160CE81C-67DC-489E-BFFB-877C80B854DB}"/>
          </ac:spMkLst>
        </pc:spChg>
        <pc:spChg chg="add">
          <ac:chgData name="Michał Pyclik" userId="6d1d9512d460d1ef" providerId="LiveId" clId="{558DE7A4-6C1F-4DEB-81A3-FBC19E4EB43F}" dt="2021-02-25T13:29:23.050" v="1989" actId="26606"/>
          <ac:spMkLst>
            <pc:docMk/>
            <pc:sldMk cId="768911231" sldId="285"/>
            <ac:spMk id="79" creationId="{96BC321D-B05F-4857-8880-97F61B9B7858}"/>
          </ac:spMkLst>
        </pc:spChg>
        <pc:spChg chg="add del">
          <ac:chgData name="Michał Pyclik" userId="6d1d9512d460d1ef" providerId="LiveId" clId="{558DE7A4-6C1F-4DEB-81A3-FBC19E4EB43F}" dt="2021-02-25T13:29:16.383" v="1986" actId="26606"/>
          <ac:spMkLst>
            <pc:docMk/>
            <pc:sldMk cId="768911231" sldId="285"/>
            <ac:spMk id="4100" creationId="{7A4CA679-3546-4E14-8FB8-F57168C37635}"/>
          </ac:spMkLst>
        </pc:spChg>
        <pc:spChg chg="add del">
          <ac:chgData name="Michał Pyclik" userId="6d1d9512d460d1ef" providerId="LiveId" clId="{558DE7A4-6C1F-4DEB-81A3-FBC19E4EB43F}" dt="2021-02-25T13:29:16.383" v="1986" actId="26606"/>
          <ac:spMkLst>
            <pc:docMk/>
            <pc:sldMk cId="768911231" sldId="285"/>
            <ac:spMk id="4101" creationId="{44D16E90-7C64-4C04-A50A-B866A1A92B4E}"/>
          </ac:spMkLst>
        </pc:spChg>
        <pc:spChg chg="add del">
          <ac:chgData name="Michał Pyclik" userId="6d1d9512d460d1ef" providerId="LiveId" clId="{558DE7A4-6C1F-4DEB-81A3-FBC19E4EB43F}" dt="2021-02-25T13:29:23.050" v="1989" actId="26606"/>
          <ac:spMkLst>
            <pc:docMk/>
            <pc:sldMk cId="768911231" sldId="285"/>
            <ac:spMk id="4103" creationId="{36B822CC-7DA9-4417-AA94-64CEB676F0B8}"/>
          </ac:spMkLst>
        </pc:spChg>
        <pc:spChg chg="add del">
          <ac:chgData name="Michał Pyclik" userId="6d1d9512d460d1ef" providerId="LiveId" clId="{558DE7A4-6C1F-4DEB-81A3-FBC19E4EB43F}" dt="2021-02-25T13:29:23.050" v="1989" actId="26606"/>
          <ac:spMkLst>
            <pc:docMk/>
            <pc:sldMk cId="768911231" sldId="285"/>
            <ac:spMk id="4104" creationId="{AFA01E88-71CC-4FF3-9E81-51E0C32B45E4}"/>
          </ac:spMkLst>
        </pc:spChg>
        <pc:spChg chg="add">
          <ac:chgData name="Michał Pyclik" userId="6d1d9512d460d1ef" providerId="LiveId" clId="{558DE7A4-6C1F-4DEB-81A3-FBC19E4EB43F}" dt="2021-02-25T13:29:23.050" v="1989" actId="26606"/>
          <ac:spMkLst>
            <pc:docMk/>
            <pc:sldMk cId="768911231" sldId="285"/>
            <ac:spMk id="4106" creationId="{9831CBB7-4817-4B54-A7F9-0AE2D0C47870}"/>
          </ac:spMkLst>
        </pc:spChg>
        <pc:picChg chg="add del mod ord">
          <ac:chgData name="Michał Pyclik" userId="6d1d9512d460d1ef" providerId="LiveId" clId="{558DE7A4-6C1F-4DEB-81A3-FBC19E4EB43F}" dt="2021-02-25T13:33:17.591" v="2011" actId="478"/>
          <ac:picMkLst>
            <pc:docMk/>
            <pc:sldMk cId="768911231" sldId="285"/>
            <ac:picMk id="4098" creationId="{4BAC53CB-B0A6-4BEC-AEEA-0A3999762E94}"/>
          </ac:picMkLst>
        </pc:picChg>
      </pc:sldChg>
      <pc:sldChg chg="addSp delSp modSp add mod setBg">
        <pc:chgData name="Michał Pyclik" userId="6d1d9512d460d1ef" providerId="LiveId" clId="{558DE7A4-6C1F-4DEB-81A3-FBC19E4EB43F}" dt="2021-02-25T13:33:06.433" v="2008" actId="478"/>
        <pc:sldMkLst>
          <pc:docMk/>
          <pc:sldMk cId="997852587" sldId="286"/>
        </pc:sldMkLst>
        <pc:spChg chg="del mod">
          <ac:chgData name="Michał Pyclik" userId="6d1d9512d460d1ef" providerId="LiveId" clId="{558DE7A4-6C1F-4DEB-81A3-FBC19E4EB43F}" dt="2021-02-25T13:33:05.340" v="2007" actId="478"/>
          <ac:spMkLst>
            <pc:docMk/>
            <pc:sldMk cId="997852587" sldId="286"/>
            <ac:spMk id="2" creationId="{CAF01737-518B-4FF8-9E90-5C43C3F3688A}"/>
          </ac:spMkLst>
        </pc:spChg>
        <pc:spChg chg="add del mod">
          <ac:chgData name="Michał Pyclik" userId="6d1d9512d460d1ef" providerId="LiveId" clId="{558DE7A4-6C1F-4DEB-81A3-FBC19E4EB43F}" dt="2021-02-25T13:33:06.433" v="2008" actId="478"/>
          <ac:spMkLst>
            <pc:docMk/>
            <pc:sldMk cId="997852587" sldId="286"/>
            <ac:spMk id="4" creationId="{42644978-A893-42AF-9B61-658016E38FED}"/>
          </ac:spMkLst>
        </pc:spChg>
        <pc:spChg chg="mod">
          <ac:chgData name="Michał Pyclik" userId="6d1d9512d460d1ef" providerId="LiveId" clId="{558DE7A4-6C1F-4DEB-81A3-FBC19E4EB43F}" dt="2021-02-25T13:29:31.203" v="1991" actId="5793"/>
          <ac:spMkLst>
            <pc:docMk/>
            <pc:sldMk cId="997852587" sldId="286"/>
            <ac:spMk id="7" creationId="{9FE0CC8F-6F9A-4C9B-8CD3-A8FD136AD841}"/>
          </ac:spMkLst>
        </pc:spChg>
        <pc:spChg chg="add del">
          <ac:chgData name="Michał Pyclik" userId="6d1d9512d460d1ef" providerId="LiveId" clId="{558DE7A4-6C1F-4DEB-81A3-FBC19E4EB43F}" dt="2021-02-25T13:29:28.041" v="1990" actId="26606"/>
          <ac:spMkLst>
            <pc:docMk/>
            <pc:sldMk cId="997852587" sldId="286"/>
            <ac:spMk id="71" creationId="{504BED40-EAF7-4E55-AFF7-2CD840EBD3AA}"/>
          </ac:spMkLst>
        </pc:spChg>
        <pc:spChg chg="add del">
          <ac:chgData name="Michał Pyclik" userId="6d1d9512d460d1ef" providerId="LiveId" clId="{558DE7A4-6C1F-4DEB-81A3-FBC19E4EB43F}" dt="2021-02-25T13:29:28.041" v="1990" actId="26606"/>
          <ac:spMkLst>
            <pc:docMk/>
            <pc:sldMk cId="997852587" sldId="286"/>
            <ac:spMk id="73" creationId="{F367CCF1-BB1E-41CF-8499-94A870C33EFA}"/>
          </ac:spMkLst>
        </pc:spChg>
        <pc:spChg chg="add">
          <ac:chgData name="Michał Pyclik" userId="6d1d9512d460d1ef" providerId="LiveId" clId="{558DE7A4-6C1F-4DEB-81A3-FBC19E4EB43F}" dt="2021-02-25T13:29:28.041" v="1990" actId="26606"/>
          <ac:spMkLst>
            <pc:docMk/>
            <pc:sldMk cId="997852587" sldId="286"/>
            <ac:spMk id="135" creationId="{3CED7894-4F62-4A6C-8DB5-DB5BE08E9C03}"/>
          </ac:spMkLst>
        </pc:spChg>
        <pc:spChg chg="add">
          <ac:chgData name="Michał Pyclik" userId="6d1d9512d460d1ef" providerId="LiveId" clId="{558DE7A4-6C1F-4DEB-81A3-FBC19E4EB43F}" dt="2021-02-25T13:29:28.041" v="1990" actId="26606"/>
          <ac:spMkLst>
            <pc:docMk/>
            <pc:sldMk cId="997852587" sldId="286"/>
            <ac:spMk id="137" creationId="{E536F3B4-50F6-4C52-8F76-4EB1214719DC}"/>
          </ac:spMkLst>
        </pc:spChg>
        <pc:picChg chg="add mod">
          <ac:chgData name="Michał Pyclik" userId="6d1d9512d460d1ef" providerId="LiveId" clId="{558DE7A4-6C1F-4DEB-81A3-FBC19E4EB43F}" dt="2021-02-25T13:29:28.041" v="1990" actId="26606"/>
          <ac:picMkLst>
            <pc:docMk/>
            <pc:sldMk cId="997852587" sldId="286"/>
            <ac:picMk id="3074" creationId="{7C88F7BF-E4ED-45B6-96F4-8D00C95B8A5E}"/>
          </ac:picMkLst>
        </pc:picChg>
      </pc:sldChg>
      <pc:sldChg chg="addSp delSp modSp add mod">
        <pc:chgData name="Michał Pyclik" userId="6d1d9512d460d1ef" providerId="LiveId" clId="{558DE7A4-6C1F-4DEB-81A3-FBC19E4EB43F}" dt="2021-02-25T13:32:56.534" v="2006" actId="1076"/>
        <pc:sldMkLst>
          <pc:docMk/>
          <pc:sldMk cId="3690888665" sldId="287"/>
        </pc:sldMkLst>
        <pc:spChg chg="del mod">
          <ac:chgData name="Michał Pyclik" userId="6d1d9512d460d1ef" providerId="LiveId" clId="{558DE7A4-6C1F-4DEB-81A3-FBC19E4EB43F}" dt="2021-02-25T13:32:11.569" v="2002" actId="478"/>
          <ac:spMkLst>
            <pc:docMk/>
            <pc:sldMk cId="3690888665" sldId="287"/>
            <ac:spMk id="2" creationId="{CAF01737-518B-4FF8-9E90-5C43C3F3688A}"/>
          </ac:spMkLst>
        </pc:spChg>
        <pc:spChg chg="add del mod">
          <ac:chgData name="Michał Pyclik" userId="6d1d9512d460d1ef" providerId="LiveId" clId="{558DE7A4-6C1F-4DEB-81A3-FBC19E4EB43F}" dt="2021-02-25T13:32:14.362" v="2003" actId="478"/>
          <ac:spMkLst>
            <pc:docMk/>
            <pc:sldMk cId="3690888665" sldId="287"/>
            <ac:spMk id="4" creationId="{2F2FC498-D910-41E8-A04E-7AB293259131}"/>
          </ac:spMkLst>
        </pc:spChg>
        <pc:spChg chg="del mod ord">
          <ac:chgData name="Michał Pyclik" userId="6d1d9512d460d1ef" providerId="LiveId" clId="{558DE7A4-6C1F-4DEB-81A3-FBC19E4EB43F}" dt="2021-02-25T13:32:05.412" v="2000" actId="478"/>
          <ac:spMkLst>
            <pc:docMk/>
            <pc:sldMk cId="3690888665" sldId="287"/>
            <ac:spMk id="7" creationId="{9FE0CC8F-6F9A-4C9B-8CD3-A8FD136AD841}"/>
          </ac:spMkLst>
        </pc:spChg>
        <pc:spChg chg="add del">
          <ac:chgData name="Michał Pyclik" userId="6d1d9512d460d1ef" providerId="LiveId" clId="{558DE7A4-6C1F-4DEB-81A3-FBC19E4EB43F}" dt="2021-02-25T13:32:18.310" v="2004" actId="26606"/>
          <ac:spMkLst>
            <pc:docMk/>
            <pc:sldMk cId="3690888665" sldId="287"/>
            <ac:spMk id="73" creationId="{3CED7894-4F62-4A6C-8DB5-DB5BE08E9C03}"/>
          </ac:spMkLst>
        </pc:spChg>
        <pc:spChg chg="add">
          <ac:chgData name="Michał Pyclik" userId="6d1d9512d460d1ef" providerId="LiveId" clId="{558DE7A4-6C1F-4DEB-81A3-FBC19E4EB43F}" dt="2021-02-25T13:32:18.310" v="2004" actId="26606"/>
          <ac:spMkLst>
            <pc:docMk/>
            <pc:sldMk cId="3690888665" sldId="287"/>
            <ac:spMk id="74" creationId="{3CED7894-4F62-4A6C-8DB5-DB5BE08E9C03}"/>
          </ac:spMkLst>
        </pc:spChg>
        <pc:spChg chg="add del">
          <ac:chgData name="Michał Pyclik" userId="6d1d9512d460d1ef" providerId="LiveId" clId="{558DE7A4-6C1F-4DEB-81A3-FBC19E4EB43F}" dt="2021-02-25T13:32:18.310" v="2004" actId="26606"/>
          <ac:spMkLst>
            <pc:docMk/>
            <pc:sldMk cId="3690888665" sldId="287"/>
            <ac:spMk id="75" creationId="{E536F3B4-50F6-4C52-8F76-4EB1214719DC}"/>
          </ac:spMkLst>
        </pc:spChg>
        <pc:spChg chg="add">
          <ac:chgData name="Michał Pyclik" userId="6d1d9512d460d1ef" providerId="LiveId" clId="{558DE7A4-6C1F-4DEB-81A3-FBC19E4EB43F}" dt="2021-02-25T13:32:18.310" v="2004" actId="26606"/>
          <ac:spMkLst>
            <pc:docMk/>
            <pc:sldMk cId="3690888665" sldId="287"/>
            <ac:spMk id="76" creationId="{E536F3B4-50F6-4C52-8F76-4EB1214719DC}"/>
          </ac:spMkLst>
        </pc:spChg>
        <pc:spChg chg="del">
          <ac:chgData name="Michał Pyclik" userId="6d1d9512d460d1ef" providerId="LiveId" clId="{558DE7A4-6C1F-4DEB-81A3-FBC19E4EB43F}" dt="2021-02-25T13:32:00.460" v="1999" actId="26606"/>
          <ac:spMkLst>
            <pc:docMk/>
            <pc:sldMk cId="3690888665" sldId="287"/>
            <ac:spMk id="135" creationId="{3CED7894-4F62-4A6C-8DB5-DB5BE08E9C03}"/>
          </ac:spMkLst>
        </pc:spChg>
        <pc:spChg chg="del">
          <ac:chgData name="Michał Pyclik" userId="6d1d9512d460d1ef" providerId="LiveId" clId="{558DE7A4-6C1F-4DEB-81A3-FBC19E4EB43F}" dt="2021-02-25T13:32:00.460" v="1999" actId="26606"/>
          <ac:spMkLst>
            <pc:docMk/>
            <pc:sldMk cId="3690888665" sldId="287"/>
            <ac:spMk id="137" creationId="{E536F3B4-50F6-4C52-8F76-4EB1214719DC}"/>
          </ac:spMkLst>
        </pc:spChg>
        <pc:graphicFrameChg chg="add mod modGraphic">
          <ac:chgData name="Michał Pyclik" userId="6d1d9512d460d1ef" providerId="LiveId" clId="{558DE7A4-6C1F-4DEB-81A3-FBC19E4EB43F}" dt="2021-02-25T13:32:56.534" v="2006" actId="1076"/>
          <ac:graphicFrameMkLst>
            <pc:docMk/>
            <pc:sldMk cId="3690888665" sldId="287"/>
            <ac:graphicFrameMk id="10" creationId="{B86486F2-A5D3-46B6-AB6E-1EEA77166B14}"/>
          </ac:graphicFrameMkLst>
        </pc:graphicFrameChg>
        <pc:picChg chg="del">
          <ac:chgData name="Michał Pyclik" userId="6d1d9512d460d1ef" providerId="LiveId" clId="{558DE7A4-6C1F-4DEB-81A3-FBC19E4EB43F}" dt="2021-02-25T13:31:46.874" v="1997" actId="478"/>
          <ac:picMkLst>
            <pc:docMk/>
            <pc:sldMk cId="3690888665" sldId="287"/>
            <ac:picMk id="3074" creationId="{7C88F7BF-E4ED-45B6-96F4-8D00C95B8A5E}"/>
          </ac:picMkLst>
        </pc:picChg>
        <pc:picChg chg="add mod">
          <ac:chgData name="Michał Pyclik" userId="6d1d9512d460d1ef" providerId="LiveId" clId="{558DE7A4-6C1F-4DEB-81A3-FBC19E4EB43F}" dt="2021-02-25T13:32:18.310" v="2004" actId="26606"/>
          <ac:picMkLst>
            <pc:docMk/>
            <pc:sldMk cId="3690888665" sldId="287"/>
            <ac:picMk id="7170" creationId="{AFA8521C-241A-4F70-BD30-3DC015C0BFAC}"/>
          </ac:picMkLst>
        </pc:picChg>
      </pc:sldChg>
      <pc:sldChg chg="modSp add mod">
        <pc:chgData name="Michał Pyclik" userId="6d1d9512d460d1ef" providerId="LiveId" clId="{558DE7A4-6C1F-4DEB-81A3-FBC19E4EB43F}" dt="2021-02-25T13:39:18.552" v="2140" actId="14100"/>
        <pc:sldMkLst>
          <pc:docMk/>
          <pc:sldMk cId="2761757635" sldId="288"/>
        </pc:sldMkLst>
        <pc:spChg chg="mod">
          <ac:chgData name="Michał Pyclik" userId="6d1d9512d460d1ef" providerId="LiveId" clId="{558DE7A4-6C1F-4DEB-81A3-FBC19E4EB43F}" dt="2021-02-25T13:38:05.445" v="2116"/>
          <ac:spMkLst>
            <pc:docMk/>
            <pc:sldMk cId="2761757635" sldId="288"/>
            <ac:spMk id="5" creationId="{50F1D215-442E-4E51-9BDD-BA5ABEB51F16}"/>
          </ac:spMkLst>
        </pc:spChg>
        <pc:spChg chg="mod">
          <ac:chgData name="Michał Pyclik" userId="6d1d9512d460d1ef" providerId="LiveId" clId="{558DE7A4-6C1F-4DEB-81A3-FBC19E4EB43F}" dt="2021-02-25T13:38:51.345" v="2136" actId="20577"/>
          <ac:spMkLst>
            <pc:docMk/>
            <pc:sldMk cId="2761757635" sldId="288"/>
            <ac:spMk id="7" creationId="{34FB7130-2A3C-44E0-BBD1-7ED35CE10E42}"/>
          </ac:spMkLst>
        </pc:spChg>
        <pc:graphicFrameChg chg="mod">
          <ac:chgData name="Michał Pyclik" userId="6d1d9512d460d1ef" providerId="LiveId" clId="{558DE7A4-6C1F-4DEB-81A3-FBC19E4EB43F}" dt="2021-02-25T13:38:35.021" v="2120" actId="14100"/>
          <ac:graphicFrameMkLst>
            <pc:docMk/>
            <pc:sldMk cId="2761757635" sldId="288"/>
            <ac:graphicFrameMk id="6" creationId="{81F77632-3618-4CDE-8F31-9052080A860C}"/>
          </ac:graphicFrameMkLst>
        </pc:graphicFrameChg>
        <pc:graphicFrameChg chg="mod">
          <ac:chgData name="Michał Pyclik" userId="6d1d9512d460d1ef" providerId="LiveId" clId="{558DE7A4-6C1F-4DEB-81A3-FBC19E4EB43F}" dt="2021-02-25T13:39:18.552" v="2140" actId="14100"/>
          <ac:graphicFrameMkLst>
            <pc:docMk/>
            <pc:sldMk cId="2761757635" sldId="288"/>
            <ac:graphicFrameMk id="8" creationId="{F1E8DC15-7F4C-4487-AFE0-3FD4EA666877}"/>
          </ac:graphicFrameMkLst>
        </pc:graphicFrameChg>
      </pc:sldChg>
      <pc:sldChg chg="addSp delSp modSp add mod">
        <pc:chgData name="Michał Pyclik" userId="6d1d9512d460d1ef" providerId="LiveId" clId="{558DE7A4-6C1F-4DEB-81A3-FBC19E4EB43F}" dt="2021-02-25T13:46:43.580" v="2260" actId="478"/>
        <pc:sldMkLst>
          <pc:docMk/>
          <pc:sldMk cId="503528714" sldId="289"/>
        </pc:sldMkLst>
        <pc:spChg chg="del">
          <ac:chgData name="Michał Pyclik" userId="6d1d9512d460d1ef" providerId="LiveId" clId="{558DE7A4-6C1F-4DEB-81A3-FBC19E4EB43F}" dt="2021-02-25T13:46:41.843" v="2259" actId="478"/>
          <ac:spMkLst>
            <pc:docMk/>
            <pc:sldMk cId="503528714" sldId="289"/>
            <ac:spMk id="2" creationId="{CAF01737-518B-4FF8-9E90-5C43C3F3688A}"/>
          </ac:spMkLst>
        </pc:spChg>
        <pc:spChg chg="mod ord">
          <ac:chgData name="Michał Pyclik" userId="6d1d9512d460d1ef" providerId="LiveId" clId="{558DE7A4-6C1F-4DEB-81A3-FBC19E4EB43F}" dt="2021-02-25T13:46:31.719" v="2258" actId="26606"/>
          <ac:spMkLst>
            <pc:docMk/>
            <pc:sldMk cId="503528714" sldId="289"/>
            <ac:spMk id="3" creationId="{1436EBC3-D4D5-4A89-9B48-F7A4500A65B7}"/>
          </ac:spMkLst>
        </pc:spChg>
        <pc:spChg chg="add del mod">
          <ac:chgData name="Michał Pyclik" userId="6d1d9512d460d1ef" providerId="LiveId" clId="{558DE7A4-6C1F-4DEB-81A3-FBC19E4EB43F}" dt="2021-02-25T13:46:43.580" v="2260" actId="478"/>
          <ac:spMkLst>
            <pc:docMk/>
            <pc:sldMk cId="503528714" sldId="289"/>
            <ac:spMk id="5" creationId="{FD25D652-DCCC-45D8-8DC9-5C8FF3816AF3}"/>
          </ac:spMkLst>
        </pc:spChg>
        <pc:spChg chg="del">
          <ac:chgData name="Michał Pyclik" userId="6d1d9512d460d1ef" providerId="LiveId" clId="{558DE7A4-6C1F-4DEB-81A3-FBC19E4EB43F}" dt="2021-02-25T13:46:31.719" v="2258" actId="26606"/>
          <ac:spMkLst>
            <pc:docMk/>
            <pc:sldMk cId="503528714" sldId="289"/>
            <ac:spMk id="135" creationId="{3CED7894-4F62-4A6C-8DB5-DB5BE08E9C03}"/>
          </ac:spMkLst>
        </pc:spChg>
        <pc:spChg chg="del">
          <ac:chgData name="Michał Pyclik" userId="6d1d9512d460d1ef" providerId="LiveId" clId="{558DE7A4-6C1F-4DEB-81A3-FBC19E4EB43F}" dt="2021-02-25T13:46:31.719" v="2258" actId="26606"/>
          <ac:spMkLst>
            <pc:docMk/>
            <pc:sldMk cId="503528714" sldId="289"/>
            <ac:spMk id="137" creationId="{E536F3B4-50F6-4C52-8F76-4EB1214719DC}"/>
          </ac:spMkLst>
        </pc:spChg>
        <pc:spChg chg="add">
          <ac:chgData name="Michał Pyclik" userId="6d1d9512d460d1ef" providerId="LiveId" clId="{558DE7A4-6C1F-4DEB-81A3-FBC19E4EB43F}" dt="2021-02-25T13:46:31.719" v="2258" actId="26606"/>
          <ac:spMkLst>
            <pc:docMk/>
            <pc:sldMk cId="503528714" sldId="289"/>
            <ac:spMk id="192" creationId="{3CED7894-4F62-4A6C-8DB5-DB5BE08E9C03}"/>
          </ac:spMkLst>
        </pc:spChg>
        <pc:spChg chg="add">
          <ac:chgData name="Michał Pyclik" userId="6d1d9512d460d1ef" providerId="LiveId" clId="{558DE7A4-6C1F-4DEB-81A3-FBC19E4EB43F}" dt="2021-02-25T13:46:31.719" v="2258" actId="26606"/>
          <ac:spMkLst>
            <pc:docMk/>
            <pc:sldMk cId="503528714" sldId="289"/>
            <ac:spMk id="193" creationId="{E536F3B4-50F6-4C52-8F76-4EB1214719DC}"/>
          </ac:spMkLst>
        </pc:spChg>
        <pc:picChg chg="del">
          <ac:chgData name="Michał Pyclik" userId="6d1d9512d460d1ef" providerId="LiveId" clId="{558DE7A4-6C1F-4DEB-81A3-FBC19E4EB43F}" dt="2021-02-25T13:46:20.647" v="2256" actId="478"/>
          <ac:picMkLst>
            <pc:docMk/>
            <pc:sldMk cId="503528714" sldId="289"/>
            <ac:picMk id="9218" creationId="{33AAB4F3-6E1A-4EEA-8C35-26FE5EAD9EB9}"/>
          </ac:picMkLst>
        </pc:picChg>
        <pc:picChg chg="add mod">
          <ac:chgData name="Michał Pyclik" userId="6d1d9512d460d1ef" providerId="LiveId" clId="{558DE7A4-6C1F-4DEB-81A3-FBC19E4EB43F}" dt="2021-02-25T13:46:31.719" v="2258" actId="26606"/>
          <ac:picMkLst>
            <pc:docMk/>
            <pc:sldMk cId="503528714" sldId="289"/>
            <ac:picMk id="10242" creationId="{F6F038E7-89BE-4F39-98B7-3E334D13833C}"/>
          </ac:picMkLst>
        </pc:picChg>
      </pc:sldChg>
      <pc:sldChg chg="addSp delSp modSp new mod setBg">
        <pc:chgData name="Michał Pyclik" userId="6d1d9512d460d1ef" providerId="LiveId" clId="{558DE7A4-6C1F-4DEB-81A3-FBC19E4EB43F}" dt="2021-02-25T13:48:46.905" v="2274" actId="14100"/>
        <pc:sldMkLst>
          <pc:docMk/>
          <pc:sldMk cId="2804962280" sldId="290"/>
        </pc:sldMkLst>
        <pc:spChg chg="add del">
          <ac:chgData name="Michał Pyclik" userId="6d1d9512d460d1ef" providerId="LiveId" clId="{558DE7A4-6C1F-4DEB-81A3-FBC19E4EB43F}" dt="2021-02-25T13:48:39.780" v="2271" actId="26606"/>
          <ac:spMkLst>
            <pc:docMk/>
            <pc:sldMk cId="2804962280" sldId="290"/>
            <ac:spMk id="71" creationId="{00C418F9-B1A3-4097-9C97-E1C9F3149701}"/>
          </ac:spMkLst>
        </pc:spChg>
        <pc:spChg chg="add del">
          <ac:chgData name="Michał Pyclik" userId="6d1d9512d460d1ef" providerId="LiveId" clId="{558DE7A4-6C1F-4DEB-81A3-FBC19E4EB43F}" dt="2021-02-25T13:48:39.780" v="2271" actId="26606"/>
          <ac:spMkLst>
            <pc:docMk/>
            <pc:sldMk cId="2804962280" sldId="290"/>
            <ac:spMk id="73" creationId="{6B5E8ED2-C3EC-40AD-BDB9-27E589B52DAA}"/>
          </ac:spMkLst>
        </pc:spChg>
        <pc:spChg chg="add">
          <ac:chgData name="Michał Pyclik" userId="6d1d9512d460d1ef" providerId="LiveId" clId="{558DE7A4-6C1F-4DEB-81A3-FBC19E4EB43F}" dt="2021-02-25T13:48:42.027" v="2272" actId="26606"/>
          <ac:spMkLst>
            <pc:docMk/>
            <pc:sldMk cId="2804962280" sldId="290"/>
            <ac:spMk id="11268" creationId="{587D26DA-9773-4A0E-B213-DDF20A1F1F27}"/>
          </ac:spMkLst>
        </pc:spChg>
        <pc:picChg chg="add mod">
          <ac:chgData name="Michał Pyclik" userId="6d1d9512d460d1ef" providerId="LiveId" clId="{558DE7A4-6C1F-4DEB-81A3-FBC19E4EB43F}" dt="2021-02-25T13:48:46.905" v="2274" actId="14100"/>
          <ac:picMkLst>
            <pc:docMk/>
            <pc:sldMk cId="2804962280" sldId="290"/>
            <ac:picMk id="11266" creationId="{B82CEE9D-EE78-46D0-9430-F5858608893C}"/>
          </ac:picMkLst>
        </pc:picChg>
      </pc:sldChg>
    </pc:docChg>
  </pc:docChgLst>
  <pc:docChgLst>
    <pc:chgData name="Michał Pyclik" userId="6d1d9512d460d1ef" providerId="LiveId" clId="{3847D459-7D73-4524-962B-758CCB86723A}"/>
    <pc:docChg chg="undo custSel addSld delSld modSld sldOrd">
      <pc:chgData name="Michał Pyclik" userId="6d1d9512d460d1ef" providerId="LiveId" clId="{3847D459-7D73-4524-962B-758CCB86723A}" dt="2021-02-21T10:23:11.137" v="3966" actId="26606"/>
      <pc:docMkLst>
        <pc:docMk/>
      </pc:docMkLst>
      <pc:sldChg chg="modSp mod">
        <pc:chgData name="Michał Pyclik" userId="6d1d9512d460d1ef" providerId="LiveId" clId="{3847D459-7D73-4524-962B-758CCB86723A}" dt="2021-02-21T09:24:02.833" v="58" actId="207"/>
        <pc:sldMkLst>
          <pc:docMk/>
          <pc:sldMk cId="2514764940" sldId="256"/>
        </pc:sldMkLst>
        <pc:spChg chg="mod">
          <ac:chgData name="Michał Pyclik" userId="6d1d9512d460d1ef" providerId="LiveId" clId="{3847D459-7D73-4524-962B-758CCB86723A}" dt="2021-02-21T09:24:02.833" v="58" actId="207"/>
          <ac:spMkLst>
            <pc:docMk/>
            <pc:sldMk cId="2514764940" sldId="256"/>
            <ac:spMk id="2" creationId="{71424E59-C207-4CD6-8833-3AE780C449A5}"/>
          </ac:spMkLst>
        </pc:spChg>
        <pc:spChg chg="mod">
          <ac:chgData name="Michał Pyclik" userId="6d1d9512d460d1ef" providerId="LiveId" clId="{3847D459-7D73-4524-962B-758CCB86723A}" dt="2021-02-21T09:23:52.199" v="57" actId="20577"/>
          <ac:spMkLst>
            <pc:docMk/>
            <pc:sldMk cId="2514764940" sldId="256"/>
            <ac:spMk id="3" creationId="{8AEDDC77-F044-4F79-86A8-26223888E29B}"/>
          </ac:spMkLst>
        </pc:spChg>
      </pc:sldChg>
      <pc:sldChg chg="modSp mod">
        <pc:chgData name="Michał Pyclik" userId="6d1d9512d460d1ef" providerId="LiveId" clId="{3847D459-7D73-4524-962B-758CCB86723A}" dt="2021-02-21T09:33:24.022" v="727" actId="20577"/>
        <pc:sldMkLst>
          <pc:docMk/>
          <pc:sldMk cId="1072895490" sldId="258"/>
        </pc:sldMkLst>
        <pc:spChg chg="mod">
          <ac:chgData name="Michał Pyclik" userId="6d1d9512d460d1ef" providerId="LiveId" clId="{3847D459-7D73-4524-962B-758CCB86723A}" dt="2021-02-21T09:33:24.022" v="727" actId="20577"/>
          <ac:spMkLst>
            <pc:docMk/>
            <pc:sldMk cId="1072895490" sldId="258"/>
            <ac:spMk id="3" creationId="{1436EBC3-D4D5-4A89-9B48-F7A4500A65B7}"/>
          </ac:spMkLst>
        </pc:spChg>
      </pc:sldChg>
      <pc:sldChg chg="modSp mod">
        <pc:chgData name="Michał Pyclik" userId="6d1d9512d460d1ef" providerId="LiveId" clId="{3847D459-7D73-4524-962B-758CCB86723A}" dt="2021-02-21T09:47:25.240" v="2503" actId="20577"/>
        <pc:sldMkLst>
          <pc:docMk/>
          <pc:sldMk cId="2215824991" sldId="259"/>
        </pc:sldMkLst>
        <pc:spChg chg="mod">
          <ac:chgData name="Michał Pyclik" userId="6d1d9512d460d1ef" providerId="LiveId" clId="{3847D459-7D73-4524-962B-758CCB86723A}" dt="2021-02-21T09:47:25.240" v="2503" actId="20577"/>
          <ac:spMkLst>
            <pc:docMk/>
            <pc:sldMk cId="2215824991" sldId="259"/>
            <ac:spMk id="3" creationId="{1436EBC3-D4D5-4A89-9B48-F7A4500A65B7}"/>
          </ac:spMkLst>
        </pc:spChg>
      </pc:sldChg>
      <pc:sldChg chg="addSp delSp modSp mod">
        <pc:chgData name="Michał Pyclik" userId="6d1d9512d460d1ef" providerId="LiveId" clId="{3847D459-7D73-4524-962B-758CCB86723A}" dt="2021-02-21T09:37:07.801" v="1138" actId="26606"/>
        <pc:sldMkLst>
          <pc:docMk/>
          <pc:sldMk cId="4293560084" sldId="260"/>
        </pc:sldMkLst>
        <pc:spChg chg="mod">
          <ac:chgData name="Michał Pyclik" userId="6d1d9512d460d1ef" providerId="LiveId" clId="{3847D459-7D73-4524-962B-758CCB86723A}" dt="2021-02-21T09:37:07.801" v="1138" actId="26606"/>
          <ac:spMkLst>
            <pc:docMk/>
            <pc:sldMk cId="4293560084" sldId="260"/>
            <ac:spMk id="2" creationId="{CAF01737-518B-4FF8-9E90-5C43C3F3688A}"/>
          </ac:spMkLst>
        </pc:spChg>
        <pc:spChg chg="mod">
          <ac:chgData name="Michał Pyclik" userId="6d1d9512d460d1ef" providerId="LiveId" clId="{3847D459-7D73-4524-962B-758CCB86723A}" dt="2021-02-21T09:37:07.801" v="1138" actId="26606"/>
          <ac:spMkLst>
            <pc:docMk/>
            <pc:sldMk cId="4293560084" sldId="260"/>
            <ac:spMk id="3" creationId="{1436EBC3-D4D5-4A89-9B48-F7A4500A65B7}"/>
          </ac:spMkLst>
        </pc:spChg>
        <pc:spChg chg="del">
          <ac:chgData name="Michał Pyclik" userId="6d1d9512d460d1ef" providerId="LiveId" clId="{3847D459-7D73-4524-962B-758CCB86723A}" dt="2021-02-21T09:37:07.801" v="1138" actId="26606"/>
          <ac:spMkLst>
            <pc:docMk/>
            <pc:sldMk cId="4293560084" sldId="260"/>
            <ac:spMk id="78" creationId="{3CED7894-4F62-4A6C-8DB5-DB5BE08E9C03}"/>
          </ac:spMkLst>
        </pc:spChg>
        <pc:spChg chg="del">
          <ac:chgData name="Michał Pyclik" userId="6d1d9512d460d1ef" providerId="LiveId" clId="{3847D459-7D73-4524-962B-758CCB86723A}" dt="2021-02-21T09:37:07.801" v="1138" actId="26606"/>
          <ac:spMkLst>
            <pc:docMk/>
            <pc:sldMk cId="4293560084" sldId="260"/>
            <ac:spMk id="80" creationId="{E536F3B4-50F6-4C52-8F76-4EB1214719DC}"/>
          </ac:spMkLst>
        </pc:spChg>
        <pc:spChg chg="add">
          <ac:chgData name="Michał Pyclik" userId="6d1d9512d460d1ef" providerId="LiveId" clId="{3847D459-7D73-4524-962B-758CCB86723A}" dt="2021-02-21T09:37:07.801" v="1138" actId="26606"/>
          <ac:spMkLst>
            <pc:docMk/>
            <pc:sldMk cId="4293560084" sldId="260"/>
            <ac:spMk id="137" creationId="{504BED40-EAF7-4E55-AFF7-2CD840EBD3AA}"/>
          </ac:spMkLst>
        </pc:spChg>
        <pc:spChg chg="add">
          <ac:chgData name="Michał Pyclik" userId="6d1d9512d460d1ef" providerId="LiveId" clId="{3847D459-7D73-4524-962B-758CCB86723A}" dt="2021-02-21T09:37:07.801" v="1138" actId="26606"/>
          <ac:spMkLst>
            <pc:docMk/>
            <pc:sldMk cId="4293560084" sldId="260"/>
            <ac:spMk id="139" creationId="{F367CCF1-BB1E-41CF-8499-94A870C33EFA}"/>
          </ac:spMkLst>
        </pc:spChg>
        <pc:picChg chg="del">
          <ac:chgData name="Michał Pyclik" userId="6d1d9512d460d1ef" providerId="LiveId" clId="{3847D459-7D73-4524-962B-758CCB86723A}" dt="2021-02-21T09:36:30.636" v="1135" actId="478"/>
          <ac:picMkLst>
            <pc:docMk/>
            <pc:sldMk cId="4293560084" sldId="260"/>
            <ac:picMk id="5" creationId="{5264E1FF-AF4D-4783-AB5C-086C1E6435DF}"/>
          </ac:picMkLst>
        </pc:picChg>
        <pc:picChg chg="add mod">
          <ac:chgData name="Michał Pyclik" userId="6d1d9512d460d1ef" providerId="LiveId" clId="{3847D459-7D73-4524-962B-758CCB86723A}" dt="2021-02-21T09:37:07.801" v="1138" actId="26606"/>
          <ac:picMkLst>
            <pc:docMk/>
            <pc:sldMk cId="4293560084" sldId="260"/>
            <ac:picMk id="1026" creationId="{726E5317-5D2E-4A3D-8C2E-0526B88DAE90}"/>
          </ac:picMkLst>
        </pc:picChg>
        <pc:picChg chg="add mod">
          <ac:chgData name="Michał Pyclik" userId="6d1d9512d460d1ef" providerId="LiveId" clId="{3847D459-7D73-4524-962B-758CCB86723A}" dt="2021-02-21T09:37:07.801" v="1138" actId="26606"/>
          <ac:picMkLst>
            <pc:docMk/>
            <pc:sldMk cId="4293560084" sldId="260"/>
            <ac:picMk id="1028" creationId="{9AA038C4-E9BB-4C98-AEA8-18DBCFD21507}"/>
          </ac:picMkLst>
        </pc:picChg>
      </pc:sldChg>
      <pc:sldChg chg="modSp">
        <pc:chgData name="Michał Pyclik" userId="6d1d9512d460d1ef" providerId="LiveId" clId="{3847D459-7D73-4524-962B-758CCB86723A}" dt="2021-02-21T09:55:34.038" v="3281" actId="13782"/>
        <pc:sldMkLst>
          <pc:docMk/>
          <pc:sldMk cId="501137874" sldId="261"/>
        </pc:sldMkLst>
        <pc:graphicFrameChg chg="mod">
          <ac:chgData name="Michał Pyclik" userId="6d1d9512d460d1ef" providerId="LiveId" clId="{3847D459-7D73-4524-962B-758CCB86723A}" dt="2021-02-21T09:55:34.038" v="3281" actId="13782"/>
          <ac:graphicFrameMkLst>
            <pc:docMk/>
            <pc:sldMk cId="501137874" sldId="261"/>
            <ac:graphicFrameMk id="6" creationId="{F09277A2-25A7-43A4-80C6-D79664AEEEE5}"/>
          </ac:graphicFrameMkLst>
        </pc:graphicFrameChg>
      </pc:sldChg>
      <pc:sldChg chg="addSp delSp modSp mod">
        <pc:chgData name="Michał Pyclik" userId="6d1d9512d460d1ef" providerId="LiveId" clId="{3847D459-7D73-4524-962B-758CCB86723A}" dt="2021-02-21T10:03:27.908" v="3713" actId="27636"/>
        <pc:sldMkLst>
          <pc:docMk/>
          <pc:sldMk cId="3819317856" sldId="262"/>
        </pc:sldMkLst>
        <pc:spChg chg="mod">
          <ac:chgData name="Michał Pyclik" userId="6d1d9512d460d1ef" providerId="LiveId" clId="{3847D459-7D73-4524-962B-758CCB86723A}" dt="2021-02-21T10:03:09.418" v="3710" actId="26606"/>
          <ac:spMkLst>
            <pc:docMk/>
            <pc:sldMk cId="3819317856" sldId="262"/>
            <ac:spMk id="2" creationId="{CAF01737-518B-4FF8-9E90-5C43C3F3688A}"/>
          </ac:spMkLst>
        </pc:spChg>
        <pc:spChg chg="mod ord">
          <ac:chgData name="Michał Pyclik" userId="6d1d9512d460d1ef" providerId="LiveId" clId="{3847D459-7D73-4524-962B-758CCB86723A}" dt="2021-02-21T10:03:27.908" v="3713" actId="27636"/>
          <ac:spMkLst>
            <pc:docMk/>
            <pc:sldMk cId="3819317856" sldId="262"/>
            <ac:spMk id="3" creationId="{1436EBC3-D4D5-4A89-9B48-F7A4500A65B7}"/>
          </ac:spMkLst>
        </pc:spChg>
        <pc:spChg chg="add">
          <ac:chgData name="Michał Pyclik" userId="6d1d9512d460d1ef" providerId="LiveId" clId="{3847D459-7D73-4524-962B-758CCB86723A}" dt="2021-02-21T10:03:09.418" v="3710" actId="26606"/>
          <ac:spMkLst>
            <pc:docMk/>
            <pc:sldMk cId="3819317856" sldId="262"/>
            <ac:spMk id="4100" creationId="{7A4CA679-3546-4E14-8FB8-F57168C37635}"/>
          </ac:spMkLst>
        </pc:spChg>
        <pc:spChg chg="add">
          <ac:chgData name="Michał Pyclik" userId="6d1d9512d460d1ef" providerId="LiveId" clId="{3847D459-7D73-4524-962B-758CCB86723A}" dt="2021-02-21T10:03:09.418" v="3710" actId="26606"/>
          <ac:spMkLst>
            <pc:docMk/>
            <pc:sldMk cId="3819317856" sldId="262"/>
            <ac:spMk id="4101" creationId="{44D16E90-7C64-4C04-A50A-B866A1A92B4E}"/>
          </ac:spMkLst>
        </pc:spChg>
        <pc:spChg chg="add">
          <ac:chgData name="Michał Pyclik" userId="6d1d9512d460d1ef" providerId="LiveId" clId="{3847D459-7D73-4524-962B-758CCB86723A}" dt="2021-02-21T10:03:09.418" v="3710" actId="26606"/>
          <ac:spMkLst>
            <pc:docMk/>
            <pc:sldMk cId="3819317856" sldId="262"/>
            <ac:spMk id="4102" creationId="{DBE4DD59-5AA2-46C6-B6A8-9B4C62D19877}"/>
          </ac:spMkLst>
        </pc:spChg>
        <pc:spChg chg="add">
          <ac:chgData name="Michał Pyclik" userId="6d1d9512d460d1ef" providerId="LiveId" clId="{3847D459-7D73-4524-962B-758CCB86723A}" dt="2021-02-21T10:03:09.418" v="3710" actId="26606"/>
          <ac:spMkLst>
            <pc:docMk/>
            <pc:sldMk cId="3819317856" sldId="262"/>
            <ac:spMk id="4103" creationId="{160CE81C-67DC-489E-BFFB-877C80B854DB}"/>
          </ac:spMkLst>
        </pc:spChg>
        <pc:picChg chg="del">
          <ac:chgData name="Michał Pyclik" userId="6d1d9512d460d1ef" providerId="LiveId" clId="{3847D459-7D73-4524-962B-758CCB86723A}" dt="2021-02-21T10:02:55.461" v="3707" actId="478"/>
          <ac:picMkLst>
            <pc:docMk/>
            <pc:sldMk cId="3819317856" sldId="262"/>
            <ac:picMk id="13" creationId="{910B823F-B7E0-494A-AC47-C30468A80B37}"/>
          </ac:picMkLst>
        </pc:picChg>
        <pc:picChg chg="del">
          <ac:chgData name="Michał Pyclik" userId="6d1d9512d460d1ef" providerId="LiveId" clId="{3847D459-7D73-4524-962B-758CCB86723A}" dt="2021-02-21T10:02:54.667" v="3706" actId="478"/>
          <ac:picMkLst>
            <pc:docMk/>
            <pc:sldMk cId="3819317856" sldId="262"/>
            <ac:picMk id="2052" creationId="{AB46E432-C85E-485A-AF92-8028E3FB416F}"/>
          </ac:picMkLst>
        </pc:picChg>
        <pc:picChg chg="del">
          <ac:chgData name="Michał Pyclik" userId="6d1d9512d460d1ef" providerId="LiveId" clId="{3847D459-7D73-4524-962B-758CCB86723A}" dt="2021-02-21T10:02:53.904" v="3705" actId="478"/>
          <ac:picMkLst>
            <pc:docMk/>
            <pc:sldMk cId="3819317856" sldId="262"/>
            <ac:picMk id="2054" creationId="{CCCC720B-0557-4584-B79B-C862D1937EDF}"/>
          </ac:picMkLst>
        </pc:picChg>
        <pc:picChg chg="del">
          <ac:chgData name="Michał Pyclik" userId="6d1d9512d460d1ef" providerId="LiveId" clId="{3847D459-7D73-4524-962B-758CCB86723A}" dt="2021-02-21T10:02:56.178" v="3708" actId="478"/>
          <ac:picMkLst>
            <pc:docMk/>
            <pc:sldMk cId="3819317856" sldId="262"/>
            <ac:picMk id="2056" creationId="{268F8ECE-8FF4-4412-A906-BA116BD29151}"/>
          </ac:picMkLst>
        </pc:picChg>
        <pc:picChg chg="add mod">
          <ac:chgData name="Michał Pyclik" userId="6d1d9512d460d1ef" providerId="LiveId" clId="{3847D459-7D73-4524-962B-758CCB86723A}" dt="2021-02-21T10:03:09.418" v="3710" actId="26606"/>
          <ac:picMkLst>
            <pc:docMk/>
            <pc:sldMk cId="3819317856" sldId="262"/>
            <ac:picMk id="4098" creationId="{E37EF6C7-F62A-47FF-A95B-C8E036BE9019}"/>
          </ac:picMkLst>
        </pc:picChg>
      </pc:sldChg>
      <pc:sldChg chg="modSp mod">
        <pc:chgData name="Michał Pyclik" userId="6d1d9512d460d1ef" providerId="LiveId" clId="{3847D459-7D73-4524-962B-758CCB86723A}" dt="2021-02-21T10:20:53.989" v="3923"/>
        <pc:sldMkLst>
          <pc:docMk/>
          <pc:sldMk cId="4112880361" sldId="266"/>
        </pc:sldMkLst>
        <pc:spChg chg="mod">
          <ac:chgData name="Michał Pyclik" userId="6d1d9512d460d1ef" providerId="LiveId" clId="{3847D459-7D73-4524-962B-758CCB86723A}" dt="2021-02-21T10:20:53.989" v="3923"/>
          <ac:spMkLst>
            <pc:docMk/>
            <pc:sldMk cId="4112880361" sldId="266"/>
            <ac:spMk id="3" creationId="{1436EBC3-D4D5-4A89-9B48-F7A4500A65B7}"/>
          </ac:spMkLst>
        </pc:spChg>
      </pc:sldChg>
      <pc:sldChg chg="modSp mod">
        <pc:chgData name="Michał Pyclik" userId="6d1d9512d460d1ef" providerId="LiveId" clId="{3847D459-7D73-4524-962B-758CCB86723A}" dt="2021-02-21T09:57:23.324" v="3465" actId="20577"/>
        <pc:sldMkLst>
          <pc:docMk/>
          <pc:sldMk cId="317403593" sldId="267"/>
        </pc:sldMkLst>
        <pc:graphicFrameChg chg="mod modGraphic">
          <ac:chgData name="Michał Pyclik" userId="6d1d9512d460d1ef" providerId="LiveId" clId="{3847D459-7D73-4524-962B-758CCB86723A}" dt="2021-02-21T09:57:23.324" v="3465" actId="20577"/>
          <ac:graphicFrameMkLst>
            <pc:docMk/>
            <pc:sldMk cId="317403593" sldId="267"/>
            <ac:graphicFrameMk id="4" creationId="{2DAC36D0-22D1-4339-A80C-E12B8AC26343}"/>
          </ac:graphicFrameMkLst>
        </pc:graphicFrameChg>
      </pc:sldChg>
      <pc:sldChg chg="delSp modSp mod">
        <pc:chgData name="Michał Pyclik" userId="6d1d9512d460d1ef" providerId="LiveId" clId="{3847D459-7D73-4524-962B-758CCB86723A}" dt="2021-02-21T10:00:27.943" v="3482" actId="1076"/>
        <pc:sldMkLst>
          <pc:docMk/>
          <pc:sldMk cId="7603465" sldId="268"/>
        </pc:sldMkLst>
        <pc:graphicFrameChg chg="mod">
          <ac:chgData name="Michał Pyclik" userId="6d1d9512d460d1ef" providerId="LiveId" clId="{3847D459-7D73-4524-962B-758CCB86723A}" dt="2021-02-21T10:00:27.943" v="3482" actId="1076"/>
          <ac:graphicFrameMkLst>
            <pc:docMk/>
            <pc:sldMk cId="7603465" sldId="268"/>
            <ac:graphicFrameMk id="5" creationId="{74A04B68-57E9-4FCE-B704-596A0C78503A}"/>
          </ac:graphicFrameMkLst>
        </pc:graphicFrameChg>
        <pc:picChg chg="del mod">
          <ac:chgData name="Michał Pyclik" userId="6d1d9512d460d1ef" providerId="LiveId" clId="{3847D459-7D73-4524-962B-758CCB86723A}" dt="2021-02-21T10:00:21.710" v="3480" actId="478"/>
          <ac:picMkLst>
            <pc:docMk/>
            <pc:sldMk cId="7603465" sldId="268"/>
            <ac:picMk id="1026" creationId="{F62257E3-B0C0-4F15-89A9-E56F77A55798}"/>
          </ac:picMkLst>
        </pc:picChg>
      </pc:sldChg>
      <pc:sldChg chg="modSp mod">
        <pc:chgData name="Michał Pyclik" userId="6d1d9512d460d1ef" providerId="LiveId" clId="{3847D459-7D73-4524-962B-758CCB86723A}" dt="2021-02-21T10:01:58.015" v="3673" actId="313"/>
        <pc:sldMkLst>
          <pc:docMk/>
          <pc:sldMk cId="163805568" sldId="269"/>
        </pc:sldMkLst>
        <pc:spChg chg="mod">
          <ac:chgData name="Michał Pyclik" userId="6d1d9512d460d1ef" providerId="LiveId" clId="{3847D459-7D73-4524-962B-758CCB86723A}" dt="2021-02-21T10:01:58.015" v="3673" actId="313"/>
          <ac:spMkLst>
            <pc:docMk/>
            <pc:sldMk cId="163805568" sldId="269"/>
            <ac:spMk id="3" creationId="{1436EBC3-D4D5-4A89-9B48-F7A4500A65B7}"/>
          </ac:spMkLst>
        </pc:spChg>
      </pc:sldChg>
      <pc:sldChg chg="modSp">
        <pc:chgData name="Michał Pyclik" userId="6d1d9512d460d1ef" providerId="LiveId" clId="{3847D459-7D73-4524-962B-758CCB86723A}" dt="2021-02-21T09:55:41.681" v="3282" actId="13782"/>
        <pc:sldMkLst>
          <pc:docMk/>
          <pc:sldMk cId="1657431875" sldId="270"/>
        </pc:sldMkLst>
        <pc:graphicFrameChg chg="mod">
          <ac:chgData name="Michał Pyclik" userId="6d1d9512d460d1ef" providerId="LiveId" clId="{3847D459-7D73-4524-962B-758CCB86723A}" dt="2021-02-21T09:55:41.681" v="3282" actId="13782"/>
          <ac:graphicFrameMkLst>
            <pc:docMk/>
            <pc:sldMk cId="1657431875" sldId="270"/>
            <ac:graphicFrameMk id="6" creationId="{F09277A2-25A7-43A4-80C6-D79664AEEEE5}"/>
          </ac:graphicFrameMkLst>
        </pc:graphicFrameChg>
      </pc:sldChg>
      <pc:sldChg chg="addSp delSp modSp add mod setBg setClrOvrMap delDesignElem">
        <pc:chgData name="Michał Pyclik" userId="6d1d9512d460d1ef" providerId="LiveId" clId="{3847D459-7D73-4524-962B-758CCB86723A}" dt="2021-02-21T09:41:56.598" v="1726" actId="1076"/>
        <pc:sldMkLst>
          <pc:docMk/>
          <pc:sldMk cId="2642546052" sldId="271"/>
        </pc:sldMkLst>
        <pc:spChg chg="del">
          <ac:chgData name="Michał Pyclik" userId="6d1d9512d460d1ef" providerId="LiveId" clId="{3847D459-7D73-4524-962B-758CCB86723A}" dt="2021-02-21T09:37:26.695" v="1143" actId="478"/>
          <ac:spMkLst>
            <pc:docMk/>
            <pc:sldMk cId="2642546052" sldId="271"/>
            <ac:spMk id="2" creationId="{CAF01737-518B-4FF8-9E90-5C43C3F3688A}"/>
          </ac:spMkLst>
        </pc:spChg>
        <pc:spChg chg="mod ord">
          <ac:chgData name="Michał Pyclik" userId="6d1d9512d460d1ef" providerId="LiveId" clId="{3847D459-7D73-4524-962B-758CCB86723A}" dt="2021-02-21T09:41:56.598" v="1726" actId="1076"/>
          <ac:spMkLst>
            <pc:docMk/>
            <pc:sldMk cId="2642546052" sldId="271"/>
            <ac:spMk id="3" creationId="{1436EBC3-D4D5-4A89-9B48-F7A4500A65B7}"/>
          </ac:spMkLst>
        </pc:spChg>
        <pc:spChg chg="add del mod">
          <ac:chgData name="Michał Pyclik" userId="6d1d9512d460d1ef" providerId="LiveId" clId="{3847D459-7D73-4524-962B-758CCB86723A}" dt="2021-02-21T09:37:28.535" v="1144" actId="478"/>
          <ac:spMkLst>
            <pc:docMk/>
            <pc:sldMk cId="2642546052" sldId="271"/>
            <ac:spMk id="5" creationId="{E860317C-64EA-44A9-8908-A4A828A5D420}"/>
          </ac:spMkLst>
        </pc:spChg>
        <pc:spChg chg="add del">
          <ac:chgData name="Michał Pyclik" userId="6d1d9512d460d1ef" providerId="LiveId" clId="{3847D459-7D73-4524-962B-758CCB86723A}" dt="2021-02-21T09:41:41.316" v="1722" actId="26606"/>
          <ac:spMkLst>
            <pc:docMk/>
            <pc:sldMk cId="2642546052" sldId="271"/>
            <ac:spMk id="12" creationId="{B8DD2392-397B-48BF-BEFA-EA1FB881CA85}"/>
          </ac:spMkLst>
        </pc:spChg>
        <pc:spChg chg="add del">
          <ac:chgData name="Michał Pyclik" userId="6d1d9512d460d1ef" providerId="LiveId" clId="{3847D459-7D73-4524-962B-758CCB86723A}" dt="2021-02-21T09:41:42.113" v="1724" actId="26606"/>
          <ac:spMkLst>
            <pc:docMk/>
            <pc:sldMk cId="2642546052" sldId="271"/>
            <ac:spMk id="14" creationId="{44D16E90-7C64-4C04-A50A-B866A1A92B4E}"/>
          </ac:spMkLst>
        </pc:spChg>
        <pc:spChg chg="add del">
          <ac:chgData name="Michał Pyclik" userId="6d1d9512d460d1ef" providerId="LiveId" clId="{3847D459-7D73-4524-962B-758CCB86723A}" dt="2021-02-21T09:41:42.113" v="1724" actId="26606"/>
          <ac:spMkLst>
            <pc:docMk/>
            <pc:sldMk cId="2642546052" sldId="271"/>
            <ac:spMk id="15" creationId="{7A4CA679-3546-4E14-8FB8-F57168C37635}"/>
          </ac:spMkLst>
        </pc:spChg>
        <pc:spChg chg="add del">
          <ac:chgData name="Michał Pyclik" userId="6d1d9512d460d1ef" providerId="LiveId" clId="{3847D459-7D73-4524-962B-758CCB86723A}" dt="2021-02-21T09:41:42.113" v="1724" actId="26606"/>
          <ac:spMkLst>
            <pc:docMk/>
            <pc:sldMk cId="2642546052" sldId="271"/>
            <ac:spMk id="16" creationId="{DBE4DD59-5AA2-46C6-B6A8-9B4C62D19877}"/>
          </ac:spMkLst>
        </pc:spChg>
        <pc:spChg chg="add del">
          <ac:chgData name="Michał Pyclik" userId="6d1d9512d460d1ef" providerId="LiveId" clId="{3847D459-7D73-4524-962B-758CCB86723A}" dt="2021-02-21T09:41:42.113" v="1724" actId="26606"/>
          <ac:spMkLst>
            <pc:docMk/>
            <pc:sldMk cId="2642546052" sldId="271"/>
            <ac:spMk id="18" creationId="{160CE81C-67DC-489E-BFFB-877C80B854DB}"/>
          </ac:spMkLst>
        </pc:spChg>
        <pc:spChg chg="add">
          <ac:chgData name="Michał Pyclik" userId="6d1d9512d460d1ef" providerId="LiveId" clId="{3847D459-7D73-4524-962B-758CCB86723A}" dt="2021-02-21T09:41:42.129" v="1725" actId="26606"/>
          <ac:spMkLst>
            <pc:docMk/>
            <pc:sldMk cId="2642546052" sldId="271"/>
            <ac:spMk id="20" creationId="{504BED40-EAF7-4E55-AFF7-2CD840EBD3AA}"/>
          </ac:spMkLst>
        </pc:spChg>
        <pc:spChg chg="add">
          <ac:chgData name="Michał Pyclik" userId="6d1d9512d460d1ef" providerId="LiveId" clId="{3847D459-7D73-4524-962B-758CCB86723A}" dt="2021-02-21T09:41:42.129" v="1725" actId="26606"/>
          <ac:spMkLst>
            <pc:docMk/>
            <pc:sldMk cId="2642546052" sldId="271"/>
            <ac:spMk id="21" creationId="{F367CCF1-BB1E-41CF-8499-94A870C33EFA}"/>
          </ac:spMkLst>
        </pc:spChg>
        <pc:spChg chg="del">
          <ac:chgData name="Michał Pyclik" userId="6d1d9512d460d1ef" providerId="LiveId" clId="{3847D459-7D73-4524-962B-758CCB86723A}" dt="2021-02-21T09:37:19.775" v="1140"/>
          <ac:spMkLst>
            <pc:docMk/>
            <pc:sldMk cId="2642546052" sldId="271"/>
            <ac:spMk id="137" creationId="{504BED40-EAF7-4E55-AFF7-2CD840EBD3AA}"/>
          </ac:spMkLst>
        </pc:spChg>
        <pc:spChg chg="del">
          <ac:chgData name="Michał Pyclik" userId="6d1d9512d460d1ef" providerId="LiveId" clId="{3847D459-7D73-4524-962B-758CCB86723A}" dt="2021-02-21T09:37:19.775" v="1140"/>
          <ac:spMkLst>
            <pc:docMk/>
            <pc:sldMk cId="2642546052" sldId="271"/>
            <ac:spMk id="139" creationId="{F367CCF1-BB1E-41CF-8499-94A870C33EFA}"/>
          </ac:spMkLst>
        </pc:spChg>
        <pc:picChg chg="add mod">
          <ac:chgData name="Michał Pyclik" userId="6d1d9512d460d1ef" providerId="LiveId" clId="{3847D459-7D73-4524-962B-758CCB86723A}" dt="2021-02-21T09:41:42.129" v="1725" actId="26606"/>
          <ac:picMkLst>
            <pc:docMk/>
            <pc:sldMk cId="2642546052" sldId="271"/>
            <ac:picMk id="7" creationId="{16C47A65-F2A4-40EB-B5E0-26680A502F5F}"/>
          </ac:picMkLst>
        </pc:picChg>
        <pc:picChg chg="del">
          <ac:chgData name="Michał Pyclik" userId="6d1d9512d460d1ef" providerId="LiveId" clId="{3847D459-7D73-4524-962B-758CCB86723A}" dt="2021-02-21T09:37:23.363" v="1141" actId="478"/>
          <ac:picMkLst>
            <pc:docMk/>
            <pc:sldMk cId="2642546052" sldId="271"/>
            <ac:picMk id="1026" creationId="{726E5317-5D2E-4A3D-8C2E-0526B88DAE90}"/>
          </ac:picMkLst>
        </pc:picChg>
        <pc:picChg chg="del">
          <ac:chgData name="Michał Pyclik" userId="6d1d9512d460d1ef" providerId="LiveId" clId="{3847D459-7D73-4524-962B-758CCB86723A}" dt="2021-02-21T09:37:24.476" v="1142" actId="478"/>
          <ac:picMkLst>
            <pc:docMk/>
            <pc:sldMk cId="2642546052" sldId="271"/>
            <ac:picMk id="1028" creationId="{9AA038C4-E9BB-4C98-AEA8-18DBCFD21507}"/>
          </ac:picMkLst>
        </pc:picChg>
      </pc:sldChg>
      <pc:sldChg chg="addSp delSp modSp add mod setBg delDesignElem">
        <pc:chgData name="Michał Pyclik" userId="6d1d9512d460d1ef" providerId="LiveId" clId="{3847D459-7D73-4524-962B-758CCB86723A}" dt="2021-02-21T09:47:05.117" v="2501" actId="1076"/>
        <pc:sldMkLst>
          <pc:docMk/>
          <pc:sldMk cId="2017746455" sldId="272"/>
        </pc:sldMkLst>
        <pc:spChg chg="mod ord">
          <ac:chgData name="Michał Pyclik" userId="6d1d9512d460d1ef" providerId="LiveId" clId="{3847D459-7D73-4524-962B-758CCB86723A}" dt="2021-02-21T09:47:05.117" v="2501" actId="1076"/>
          <ac:spMkLst>
            <pc:docMk/>
            <pc:sldMk cId="2017746455" sldId="272"/>
            <ac:spMk id="3" creationId="{1436EBC3-D4D5-4A89-9B48-F7A4500A65B7}"/>
          </ac:spMkLst>
        </pc:spChg>
        <pc:spChg chg="del">
          <ac:chgData name="Michał Pyclik" userId="6d1d9512d460d1ef" providerId="LiveId" clId="{3847D459-7D73-4524-962B-758CCB86723A}" dt="2021-02-21T09:42:08.794" v="1728"/>
          <ac:spMkLst>
            <pc:docMk/>
            <pc:sldMk cId="2017746455" sldId="272"/>
            <ac:spMk id="20" creationId="{504BED40-EAF7-4E55-AFF7-2CD840EBD3AA}"/>
          </ac:spMkLst>
        </pc:spChg>
        <pc:spChg chg="del">
          <ac:chgData name="Michał Pyclik" userId="6d1d9512d460d1ef" providerId="LiveId" clId="{3847D459-7D73-4524-962B-758CCB86723A}" dt="2021-02-21T09:42:08.794" v="1728"/>
          <ac:spMkLst>
            <pc:docMk/>
            <pc:sldMk cId="2017746455" sldId="272"/>
            <ac:spMk id="21" creationId="{F367CCF1-BB1E-41CF-8499-94A870C33EFA}"/>
          </ac:spMkLst>
        </pc:spChg>
        <pc:spChg chg="add del">
          <ac:chgData name="Michał Pyclik" userId="6d1d9512d460d1ef" providerId="LiveId" clId="{3847D459-7D73-4524-962B-758CCB86723A}" dt="2021-02-21T09:43:02.281" v="1781" actId="26606"/>
          <ac:spMkLst>
            <pc:docMk/>
            <pc:sldMk cId="2017746455" sldId="272"/>
            <ac:spMk id="71" creationId="{504BED40-EAF7-4E55-AFF7-2CD840EBD3AA}"/>
          </ac:spMkLst>
        </pc:spChg>
        <pc:spChg chg="add del">
          <ac:chgData name="Michał Pyclik" userId="6d1d9512d460d1ef" providerId="LiveId" clId="{3847D459-7D73-4524-962B-758CCB86723A}" dt="2021-02-21T09:43:02.281" v="1781" actId="26606"/>
          <ac:spMkLst>
            <pc:docMk/>
            <pc:sldMk cId="2017746455" sldId="272"/>
            <ac:spMk id="73" creationId="{F367CCF1-BB1E-41CF-8499-94A870C33EFA}"/>
          </ac:spMkLst>
        </pc:spChg>
        <pc:spChg chg="add del">
          <ac:chgData name="Michał Pyclik" userId="6d1d9512d460d1ef" providerId="LiveId" clId="{3847D459-7D73-4524-962B-758CCB86723A}" dt="2021-02-21T09:45:08.355" v="2186" actId="26606"/>
          <ac:spMkLst>
            <pc:docMk/>
            <pc:sldMk cId="2017746455" sldId="272"/>
            <ac:spMk id="75" creationId="{DBE4DD59-5AA2-46C6-B6A8-9B4C62D19877}"/>
          </ac:spMkLst>
        </pc:spChg>
        <pc:spChg chg="add del">
          <ac:chgData name="Michał Pyclik" userId="6d1d9512d460d1ef" providerId="LiveId" clId="{3847D459-7D73-4524-962B-758CCB86723A}" dt="2021-02-21T09:45:08.355" v="2186" actId="26606"/>
          <ac:spMkLst>
            <pc:docMk/>
            <pc:sldMk cId="2017746455" sldId="272"/>
            <ac:spMk id="77" creationId="{160CE81C-67DC-489E-BFFB-877C80B854DB}"/>
          </ac:spMkLst>
        </pc:spChg>
        <pc:spChg chg="add">
          <ac:chgData name="Michał Pyclik" userId="6d1d9512d460d1ef" providerId="LiveId" clId="{3847D459-7D73-4524-962B-758CCB86723A}" dt="2021-02-21T09:45:08.355" v="2186" actId="26606"/>
          <ac:spMkLst>
            <pc:docMk/>
            <pc:sldMk cId="2017746455" sldId="272"/>
            <ac:spMk id="138" creationId="{1BB56EB9-078F-4952-AC1F-149C7A0AE4D5}"/>
          </ac:spMkLst>
        </pc:spChg>
        <pc:spChg chg="add">
          <ac:chgData name="Michał Pyclik" userId="6d1d9512d460d1ef" providerId="LiveId" clId="{3847D459-7D73-4524-962B-758CCB86723A}" dt="2021-02-21T09:45:08.355" v="2186" actId="26606"/>
          <ac:spMkLst>
            <pc:docMk/>
            <pc:sldMk cId="2017746455" sldId="272"/>
            <ac:spMk id="140" creationId="{10058680-D07C-4893-B2B7-91543F18AB32}"/>
          </ac:spMkLst>
        </pc:spChg>
        <pc:spChg chg="add">
          <ac:chgData name="Michał Pyclik" userId="6d1d9512d460d1ef" providerId="LiveId" clId="{3847D459-7D73-4524-962B-758CCB86723A}" dt="2021-02-21T09:45:08.355" v="2186" actId="26606"/>
          <ac:spMkLst>
            <pc:docMk/>
            <pc:sldMk cId="2017746455" sldId="272"/>
            <ac:spMk id="142" creationId="{7B42427A-0A1F-4A55-8705-D9179F1E0CFB}"/>
          </ac:spMkLst>
        </pc:spChg>
        <pc:spChg chg="add">
          <ac:chgData name="Michał Pyclik" userId="6d1d9512d460d1ef" providerId="LiveId" clId="{3847D459-7D73-4524-962B-758CCB86723A}" dt="2021-02-21T09:45:08.355" v="2186" actId="26606"/>
          <ac:spMkLst>
            <pc:docMk/>
            <pc:sldMk cId="2017746455" sldId="272"/>
            <ac:spMk id="144" creationId="{EE54A6FE-D8CB-48A3-900B-053D4EBD3B85}"/>
          </ac:spMkLst>
        </pc:spChg>
        <pc:spChg chg="add del">
          <ac:chgData name="Michał Pyclik" userId="6d1d9512d460d1ef" providerId="LiveId" clId="{3847D459-7D73-4524-962B-758CCB86723A}" dt="2021-02-21T09:45:08.355" v="2186" actId="26606"/>
          <ac:spMkLst>
            <pc:docMk/>
            <pc:sldMk cId="2017746455" sldId="272"/>
            <ac:spMk id="2052" creationId="{7A4CA679-3546-4E14-8FB8-F57168C37635}"/>
          </ac:spMkLst>
        </pc:spChg>
        <pc:spChg chg="add del">
          <ac:chgData name="Michał Pyclik" userId="6d1d9512d460d1ef" providerId="LiveId" clId="{3847D459-7D73-4524-962B-758CCB86723A}" dt="2021-02-21T09:45:08.355" v="2186" actId="26606"/>
          <ac:spMkLst>
            <pc:docMk/>
            <pc:sldMk cId="2017746455" sldId="272"/>
            <ac:spMk id="2053" creationId="{44D16E90-7C64-4C04-A50A-B866A1A92B4E}"/>
          </ac:spMkLst>
        </pc:spChg>
        <pc:picChg chg="del">
          <ac:chgData name="Michał Pyclik" userId="6d1d9512d460d1ef" providerId="LiveId" clId="{3847D459-7D73-4524-962B-758CCB86723A}" dt="2021-02-21T09:42:25.806" v="1778" actId="478"/>
          <ac:picMkLst>
            <pc:docMk/>
            <pc:sldMk cId="2017746455" sldId="272"/>
            <ac:picMk id="7" creationId="{16C47A65-F2A4-40EB-B5E0-26680A502F5F}"/>
          </ac:picMkLst>
        </pc:picChg>
        <pc:picChg chg="add mod">
          <ac:chgData name="Michał Pyclik" userId="6d1d9512d460d1ef" providerId="LiveId" clId="{3847D459-7D73-4524-962B-758CCB86723A}" dt="2021-02-21T09:45:08.355" v="2186" actId="26606"/>
          <ac:picMkLst>
            <pc:docMk/>
            <pc:sldMk cId="2017746455" sldId="272"/>
            <ac:picMk id="2050" creationId="{2CD0FEED-84AE-4073-AC38-2F907770CBE2}"/>
          </ac:picMkLst>
        </pc:picChg>
      </pc:sldChg>
      <pc:sldChg chg="addSp delSp modSp add mod setBg delDesignElem">
        <pc:chgData name="Michał Pyclik" userId="6d1d9512d460d1ef" providerId="LiveId" clId="{3847D459-7D73-4524-962B-758CCB86723A}" dt="2021-02-21T10:06:37.389" v="3747" actId="1076"/>
        <pc:sldMkLst>
          <pc:docMk/>
          <pc:sldMk cId="2935156665" sldId="273"/>
        </pc:sldMkLst>
        <pc:spChg chg="del">
          <ac:chgData name="Michał Pyclik" userId="6d1d9512d460d1ef" providerId="LiveId" clId="{3847D459-7D73-4524-962B-758CCB86723A}" dt="2021-02-21T10:03:39.991" v="3717" actId="478"/>
          <ac:spMkLst>
            <pc:docMk/>
            <pc:sldMk cId="2935156665" sldId="273"/>
            <ac:spMk id="2" creationId="{CAF01737-518B-4FF8-9E90-5C43C3F3688A}"/>
          </ac:spMkLst>
        </pc:spChg>
        <pc:spChg chg="mod">
          <ac:chgData name="Michał Pyclik" userId="6d1d9512d460d1ef" providerId="LiveId" clId="{3847D459-7D73-4524-962B-758CCB86723A}" dt="2021-02-21T10:06:37.389" v="3747" actId="1076"/>
          <ac:spMkLst>
            <pc:docMk/>
            <pc:sldMk cId="2935156665" sldId="273"/>
            <ac:spMk id="3" creationId="{1436EBC3-D4D5-4A89-9B48-F7A4500A65B7}"/>
          </ac:spMkLst>
        </pc:spChg>
        <pc:spChg chg="add del mod">
          <ac:chgData name="Michał Pyclik" userId="6d1d9512d460d1ef" providerId="LiveId" clId="{3847D459-7D73-4524-962B-758CCB86723A}" dt="2021-02-21T10:03:44.499" v="3720" actId="478"/>
          <ac:spMkLst>
            <pc:docMk/>
            <pc:sldMk cId="2935156665" sldId="273"/>
            <ac:spMk id="5" creationId="{4E8C31E2-6B1B-4046-9F5A-823DA2CC8862}"/>
          </ac:spMkLst>
        </pc:spChg>
        <pc:spChg chg="del">
          <ac:chgData name="Michał Pyclik" userId="6d1d9512d460d1ef" providerId="LiveId" clId="{3847D459-7D73-4524-962B-758CCB86723A}" dt="2021-02-21T10:03:35.396" v="3715"/>
          <ac:spMkLst>
            <pc:docMk/>
            <pc:sldMk cId="2935156665" sldId="273"/>
            <ac:spMk id="4100" creationId="{7A4CA679-3546-4E14-8FB8-F57168C37635}"/>
          </ac:spMkLst>
        </pc:spChg>
        <pc:spChg chg="del">
          <ac:chgData name="Michał Pyclik" userId="6d1d9512d460d1ef" providerId="LiveId" clId="{3847D459-7D73-4524-962B-758CCB86723A}" dt="2021-02-21T10:03:35.396" v="3715"/>
          <ac:spMkLst>
            <pc:docMk/>
            <pc:sldMk cId="2935156665" sldId="273"/>
            <ac:spMk id="4101" creationId="{44D16E90-7C64-4C04-A50A-B866A1A92B4E}"/>
          </ac:spMkLst>
        </pc:spChg>
        <pc:spChg chg="del">
          <ac:chgData name="Michał Pyclik" userId="6d1d9512d460d1ef" providerId="LiveId" clId="{3847D459-7D73-4524-962B-758CCB86723A}" dt="2021-02-21T10:03:35.396" v="3715"/>
          <ac:spMkLst>
            <pc:docMk/>
            <pc:sldMk cId="2935156665" sldId="273"/>
            <ac:spMk id="4102" creationId="{DBE4DD59-5AA2-46C6-B6A8-9B4C62D19877}"/>
          </ac:spMkLst>
        </pc:spChg>
        <pc:spChg chg="del">
          <ac:chgData name="Michał Pyclik" userId="6d1d9512d460d1ef" providerId="LiveId" clId="{3847D459-7D73-4524-962B-758CCB86723A}" dt="2021-02-21T10:03:35.396" v="3715"/>
          <ac:spMkLst>
            <pc:docMk/>
            <pc:sldMk cId="2935156665" sldId="273"/>
            <ac:spMk id="4103" creationId="{160CE81C-67DC-489E-BFFB-877C80B854DB}"/>
          </ac:spMkLst>
        </pc:spChg>
        <pc:picChg chg="del">
          <ac:chgData name="Michał Pyclik" userId="6d1d9512d460d1ef" providerId="LiveId" clId="{3847D459-7D73-4524-962B-758CCB86723A}" dt="2021-02-21T10:03:38.019" v="3716" actId="478"/>
          <ac:picMkLst>
            <pc:docMk/>
            <pc:sldMk cId="2935156665" sldId="273"/>
            <ac:picMk id="4098" creationId="{E37EF6C7-F62A-47FF-A95B-C8E036BE9019}"/>
          </ac:picMkLst>
        </pc:picChg>
        <pc:picChg chg="add mod">
          <ac:chgData name="Michał Pyclik" userId="6d1d9512d460d1ef" providerId="LiveId" clId="{3847D459-7D73-4524-962B-758CCB86723A}" dt="2021-02-21T10:06:34.379" v="3746" actId="1076"/>
          <ac:picMkLst>
            <pc:docMk/>
            <pc:sldMk cId="2935156665" sldId="273"/>
            <ac:picMk id="6146" creationId="{F1CA4FB3-D624-47AA-8119-C5795BA7DEAB}"/>
          </ac:picMkLst>
        </pc:picChg>
      </pc:sldChg>
      <pc:sldChg chg="addSp delSp modSp add mod">
        <pc:chgData name="Michał Pyclik" userId="6d1d9512d460d1ef" providerId="LiveId" clId="{3847D459-7D73-4524-962B-758CCB86723A}" dt="2021-02-21T10:07:16.219" v="3755" actId="22"/>
        <pc:sldMkLst>
          <pc:docMk/>
          <pc:sldMk cId="2969955788" sldId="274"/>
        </pc:sldMkLst>
        <pc:spChg chg="mod">
          <ac:chgData name="Michał Pyclik" userId="6d1d9512d460d1ef" providerId="LiveId" clId="{3847D459-7D73-4524-962B-758CCB86723A}" dt="2021-02-21T10:06:44.093" v="3753" actId="6549"/>
          <ac:spMkLst>
            <pc:docMk/>
            <pc:sldMk cId="2969955788" sldId="274"/>
            <ac:spMk id="3" creationId="{1436EBC3-D4D5-4A89-9B48-F7A4500A65B7}"/>
          </ac:spMkLst>
        </pc:spChg>
        <pc:spChg chg="add del">
          <ac:chgData name="Michał Pyclik" userId="6d1d9512d460d1ef" providerId="LiveId" clId="{3847D459-7D73-4524-962B-758CCB86723A}" dt="2021-02-21T10:07:16.219" v="3755" actId="22"/>
          <ac:spMkLst>
            <pc:docMk/>
            <pc:sldMk cId="2969955788" sldId="274"/>
            <ac:spMk id="4" creationId="{8460ECE1-45B0-4E95-9774-CB3F2787107E}"/>
          </ac:spMkLst>
        </pc:spChg>
      </pc:sldChg>
      <pc:sldChg chg="del">
        <pc:chgData name="Michał Pyclik" userId="6d1d9512d460d1ef" providerId="LiveId" clId="{3847D459-7D73-4524-962B-758CCB86723A}" dt="2021-02-21T09:24:14.073" v="59" actId="47"/>
        <pc:sldMkLst>
          <pc:docMk/>
          <pc:sldMk cId="1176723355" sldId="275"/>
        </pc:sldMkLst>
      </pc:sldChg>
      <pc:sldChg chg="addSp modSp add mod setBg">
        <pc:chgData name="Michał Pyclik" userId="6d1d9512d460d1ef" providerId="LiveId" clId="{3847D459-7D73-4524-962B-758CCB86723A}" dt="2021-02-21T10:08:50.980" v="3768" actId="1076"/>
        <pc:sldMkLst>
          <pc:docMk/>
          <pc:sldMk cId="3741995660" sldId="275"/>
        </pc:sldMkLst>
        <pc:spChg chg="mod ord">
          <ac:chgData name="Michał Pyclik" userId="6d1d9512d460d1ef" providerId="LiveId" clId="{3847D459-7D73-4524-962B-758CCB86723A}" dt="2021-02-21T10:08:50.980" v="3768" actId="1076"/>
          <ac:spMkLst>
            <pc:docMk/>
            <pc:sldMk cId="3741995660" sldId="275"/>
            <ac:spMk id="3" creationId="{1436EBC3-D4D5-4A89-9B48-F7A4500A65B7}"/>
          </ac:spMkLst>
        </pc:spChg>
        <pc:spChg chg="add">
          <ac:chgData name="Michał Pyclik" userId="6d1d9512d460d1ef" providerId="LiveId" clId="{3847D459-7D73-4524-962B-758CCB86723A}" dt="2021-02-21T10:08:40.653" v="3765" actId="26606"/>
          <ac:spMkLst>
            <pc:docMk/>
            <pc:sldMk cId="3741995660" sldId="275"/>
            <ac:spMk id="71" creationId="{FBB53F82-F191-4EEB-AB7B-F69E634FA3E8}"/>
          </ac:spMkLst>
        </pc:spChg>
        <pc:spChg chg="add">
          <ac:chgData name="Michał Pyclik" userId="6d1d9512d460d1ef" providerId="LiveId" clId="{3847D459-7D73-4524-962B-758CCB86723A}" dt="2021-02-21T10:08:40.653" v="3765" actId="26606"/>
          <ac:spMkLst>
            <pc:docMk/>
            <pc:sldMk cId="3741995660" sldId="275"/>
            <ac:spMk id="73" creationId="{8616AA08-3831-473D-B61B-89484A33CF65}"/>
          </ac:spMkLst>
        </pc:spChg>
        <pc:spChg chg="add">
          <ac:chgData name="Michał Pyclik" userId="6d1d9512d460d1ef" providerId="LiveId" clId="{3847D459-7D73-4524-962B-758CCB86723A}" dt="2021-02-21T10:08:40.653" v="3765" actId="26606"/>
          <ac:spMkLst>
            <pc:docMk/>
            <pc:sldMk cId="3741995660" sldId="275"/>
            <ac:spMk id="75" creationId="{8431B918-3A1C-46BA-9430-CAD97D9DA0FC}"/>
          </ac:spMkLst>
        </pc:spChg>
        <pc:spChg chg="add">
          <ac:chgData name="Michał Pyclik" userId="6d1d9512d460d1ef" providerId="LiveId" clId="{3847D459-7D73-4524-962B-758CCB86723A}" dt="2021-02-21T10:08:40.653" v="3765" actId="26606"/>
          <ac:spMkLst>
            <pc:docMk/>
            <pc:sldMk cId="3741995660" sldId="275"/>
            <ac:spMk id="77" creationId="{8400935A-2F82-4DC4-A4E1-E12EFB8C2738}"/>
          </ac:spMkLst>
        </pc:spChg>
        <pc:spChg chg="add">
          <ac:chgData name="Michał Pyclik" userId="6d1d9512d460d1ef" providerId="LiveId" clId="{3847D459-7D73-4524-962B-758CCB86723A}" dt="2021-02-21T10:08:40.653" v="3765" actId="26606"/>
          <ac:spMkLst>
            <pc:docMk/>
            <pc:sldMk cId="3741995660" sldId="275"/>
            <ac:spMk id="79" creationId="{A3D5D599-1CAE-4C92-B5AE-8E51AF6D47C9}"/>
          </ac:spMkLst>
        </pc:spChg>
        <pc:picChg chg="add mod">
          <ac:chgData name="Michał Pyclik" userId="6d1d9512d460d1ef" providerId="LiveId" clId="{3847D459-7D73-4524-962B-758CCB86723A}" dt="2021-02-21T10:08:40.653" v="3765" actId="26606"/>
          <ac:picMkLst>
            <pc:docMk/>
            <pc:sldMk cId="3741995660" sldId="275"/>
            <ac:picMk id="7170" creationId="{6426C3C7-2A29-4E8B-9870-4DD56CC4202F}"/>
          </ac:picMkLst>
        </pc:picChg>
      </pc:sldChg>
      <pc:sldChg chg="del">
        <pc:chgData name="Michał Pyclik" userId="6d1d9512d460d1ef" providerId="LiveId" clId="{3847D459-7D73-4524-962B-758CCB86723A}" dt="2021-02-21T09:24:14.073" v="59" actId="47"/>
        <pc:sldMkLst>
          <pc:docMk/>
          <pc:sldMk cId="1988278547" sldId="276"/>
        </pc:sldMkLst>
      </pc:sldChg>
      <pc:sldChg chg="addSp modSp add mod ord setBg">
        <pc:chgData name="Michał Pyclik" userId="6d1d9512d460d1ef" providerId="LiveId" clId="{3847D459-7D73-4524-962B-758CCB86723A}" dt="2021-02-21T10:11:50.100" v="3791"/>
        <pc:sldMkLst>
          <pc:docMk/>
          <pc:sldMk cId="3979671088" sldId="276"/>
        </pc:sldMkLst>
        <pc:spChg chg="mod ord">
          <ac:chgData name="Michał Pyclik" userId="6d1d9512d460d1ef" providerId="LiveId" clId="{3847D459-7D73-4524-962B-758CCB86723A}" dt="2021-02-21T10:11:38.428" v="3789" actId="1076"/>
          <ac:spMkLst>
            <pc:docMk/>
            <pc:sldMk cId="3979671088" sldId="276"/>
            <ac:spMk id="3" creationId="{1436EBC3-D4D5-4A89-9B48-F7A4500A65B7}"/>
          </ac:spMkLst>
        </pc:spChg>
        <pc:spChg chg="add">
          <ac:chgData name="Michał Pyclik" userId="6d1d9512d460d1ef" providerId="LiveId" clId="{3847D459-7D73-4524-962B-758CCB86723A}" dt="2021-02-21T10:10:03.451" v="3773" actId="26606"/>
          <ac:spMkLst>
            <pc:docMk/>
            <pc:sldMk cId="3979671088" sldId="276"/>
            <ac:spMk id="71" creationId="{1BB56EB9-078F-4952-AC1F-149C7A0AE4D5}"/>
          </ac:spMkLst>
        </pc:spChg>
        <pc:spChg chg="add">
          <ac:chgData name="Michał Pyclik" userId="6d1d9512d460d1ef" providerId="LiveId" clId="{3847D459-7D73-4524-962B-758CCB86723A}" dt="2021-02-21T10:10:03.451" v="3773" actId="26606"/>
          <ac:spMkLst>
            <pc:docMk/>
            <pc:sldMk cId="3979671088" sldId="276"/>
            <ac:spMk id="73" creationId="{10058680-D07C-4893-B2B7-91543F18AB32}"/>
          </ac:spMkLst>
        </pc:spChg>
        <pc:spChg chg="add">
          <ac:chgData name="Michał Pyclik" userId="6d1d9512d460d1ef" providerId="LiveId" clId="{3847D459-7D73-4524-962B-758CCB86723A}" dt="2021-02-21T10:10:03.451" v="3773" actId="26606"/>
          <ac:spMkLst>
            <pc:docMk/>
            <pc:sldMk cId="3979671088" sldId="276"/>
            <ac:spMk id="75" creationId="{7B42427A-0A1F-4A55-8705-D9179F1E0CFB}"/>
          </ac:spMkLst>
        </pc:spChg>
        <pc:spChg chg="add">
          <ac:chgData name="Michał Pyclik" userId="6d1d9512d460d1ef" providerId="LiveId" clId="{3847D459-7D73-4524-962B-758CCB86723A}" dt="2021-02-21T10:10:03.451" v="3773" actId="26606"/>
          <ac:spMkLst>
            <pc:docMk/>
            <pc:sldMk cId="3979671088" sldId="276"/>
            <ac:spMk id="77" creationId="{EE54A6FE-D8CB-48A3-900B-053D4EBD3B85}"/>
          </ac:spMkLst>
        </pc:spChg>
        <pc:picChg chg="add mod">
          <ac:chgData name="Michał Pyclik" userId="6d1d9512d460d1ef" providerId="LiveId" clId="{3847D459-7D73-4524-962B-758CCB86723A}" dt="2021-02-21T10:10:03.451" v="3773" actId="26606"/>
          <ac:picMkLst>
            <pc:docMk/>
            <pc:sldMk cId="3979671088" sldId="276"/>
            <ac:picMk id="8194" creationId="{2016CD7D-4746-45FD-B482-FE7F601864D5}"/>
          </ac:picMkLst>
        </pc:picChg>
      </pc:sldChg>
      <pc:sldChg chg="del">
        <pc:chgData name="Michał Pyclik" userId="6d1d9512d460d1ef" providerId="LiveId" clId="{3847D459-7D73-4524-962B-758CCB86723A}" dt="2021-02-21T09:24:25.709" v="60" actId="47"/>
        <pc:sldMkLst>
          <pc:docMk/>
          <pc:sldMk cId="2186532816" sldId="277"/>
        </pc:sldMkLst>
      </pc:sldChg>
      <pc:sldChg chg="addSp delSp modSp add mod setBg setClrOvrMap delDesignElem">
        <pc:chgData name="Michał Pyclik" userId="6d1d9512d460d1ef" providerId="LiveId" clId="{3847D459-7D73-4524-962B-758CCB86723A}" dt="2021-02-21T10:14:40.494" v="3894"/>
        <pc:sldMkLst>
          <pc:docMk/>
          <pc:sldMk cId="3935485713" sldId="277"/>
        </pc:sldMkLst>
        <pc:spChg chg="add mod">
          <ac:chgData name="Michał Pyclik" userId="6d1d9512d460d1ef" providerId="LiveId" clId="{3847D459-7D73-4524-962B-758CCB86723A}" dt="2021-02-21T10:14:40.494" v="3894"/>
          <ac:spMkLst>
            <pc:docMk/>
            <pc:sldMk cId="3935485713" sldId="277"/>
            <ac:spMk id="2" creationId="{7456459A-3C78-4855-BE64-11D825A320AA}"/>
          </ac:spMkLst>
        </pc:spChg>
        <pc:spChg chg="mod ord">
          <ac:chgData name="Michał Pyclik" userId="6d1d9512d460d1ef" providerId="LiveId" clId="{3847D459-7D73-4524-962B-758CCB86723A}" dt="2021-02-21T10:14:10.466" v="3892" actId="1076"/>
          <ac:spMkLst>
            <pc:docMk/>
            <pc:sldMk cId="3935485713" sldId="277"/>
            <ac:spMk id="3" creationId="{1436EBC3-D4D5-4A89-9B48-F7A4500A65B7}"/>
          </ac:spMkLst>
        </pc:spChg>
        <pc:spChg chg="del">
          <ac:chgData name="Michał Pyclik" userId="6d1d9512d460d1ef" providerId="LiveId" clId="{3847D459-7D73-4524-962B-758CCB86723A}" dt="2021-02-21T10:12:43.022" v="3793"/>
          <ac:spMkLst>
            <pc:docMk/>
            <pc:sldMk cId="3935485713" sldId="277"/>
            <ac:spMk id="71" creationId="{1BB56EB9-078F-4952-AC1F-149C7A0AE4D5}"/>
          </ac:spMkLst>
        </pc:spChg>
        <pc:spChg chg="del">
          <ac:chgData name="Michał Pyclik" userId="6d1d9512d460d1ef" providerId="LiveId" clId="{3847D459-7D73-4524-962B-758CCB86723A}" dt="2021-02-21T10:12:43.022" v="3793"/>
          <ac:spMkLst>
            <pc:docMk/>
            <pc:sldMk cId="3935485713" sldId="277"/>
            <ac:spMk id="73" creationId="{10058680-D07C-4893-B2B7-91543F18AB32}"/>
          </ac:spMkLst>
        </pc:spChg>
        <pc:spChg chg="del">
          <ac:chgData name="Michał Pyclik" userId="6d1d9512d460d1ef" providerId="LiveId" clId="{3847D459-7D73-4524-962B-758CCB86723A}" dt="2021-02-21T10:12:43.022" v="3793"/>
          <ac:spMkLst>
            <pc:docMk/>
            <pc:sldMk cId="3935485713" sldId="277"/>
            <ac:spMk id="75" creationId="{7B42427A-0A1F-4A55-8705-D9179F1E0CFB}"/>
          </ac:spMkLst>
        </pc:spChg>
        <pc:spChg chg="del">
          <ac:chgData name="Michał Pyclik" userId="6d1d9512d460d1ef" providerId="LiveId" clId="{3847D459-7D73-4524-962B-758CCB86723A}" dt="2021-02-21T10:12:43.022" v="3793"/>
          <ac:spMkLst>
            <pc:docMk/>
            <pc:sldMk cId="3935485713" sldId="277"/>
            <ac:spMk id="77" creationId="{EE54A6FE-D8CB-48A3-900B-053D4EBD3B85}"/>
          </ac:spMkLst>
        </pc:spChg>
        <pc:spChg chg="add">
          <ac:chgData name="Michał Pyclik" userId="6d1d9512d460d1ef" providerId="LiveId" clId="{3847D459-7D73-4524-962B-758CCB86723A}" dt="2021-02-21T10:12:56.301" v="3796" actId="26606"/>
          <ac:spMkLst>
            <pc:docMk/>
            <pc:sldMk cId="3935485713" sldId="277"/>
            <ac:spMk id="9220" creationId="{B8DD2392-397B-48BF-BEFA-EA1FB881CA85}"/>
          </ac:spMkLst>
        </pc:spChg>
        <pc:picChg chg="del">
          <ac:chgData name="Michał Pyclik" userId="6d1d9512d460d1ef" providerId="LiveId" clId="{3847D459-7D73-4524-962B-758CCB86723A}" dt="2021-02-21T10:12:44.821" v="3794" actId="478"/>
          <ac:picMkLst>
            <pc:docMk/>
            <pc:sldMk cId="3935485713" sldId="277"/>
            <ac:picMk id="8194" creationId="{2016CD7D-4746-45FD-B482-FE7F601864D5}"/>
          </ac:picMkLst>
        </pc:picChg>
        <pc:picChg chg="add mod">
          <ac:chgData name="Michał Pyclik" userId="6d1d9512d460d1ef" providerId="LiveId" clId="{3847D459-7D73-4524-962B-758CCB86723A}" dt="2021-02-21T10:12:56.301" v="3796" actId="26606"/>
          <ac:picMkLst>
            <pc:docMk/>
            <pc:sldMk cId="3935485713" sldId="277"/>
            <ac:picMk id="9218" creationId="{F380D3E3-8B5F-4C65-8363-75F11019846C}"/>
          </ac:picMkLst>
        </pc:picChg>
      </pc:sldChg>
      <pc:sldChg chg="del">
        <pc:chgData name="Michał Pyclik" userId="6d1d9512d460d1ef" providerId="LiveId" clId="{3847D459-7D73-4524-962B-758CCB86723A}" dt="2021-02-21T09:24:25.709" v="60" actId="47"/>
        <pc:sldMkLst>
          <pc:docMk/>
          <pc:sldMk cId="1145147882" sldId="278"/>
        </pc:sldMkLst>
      </pc:sldChg>
      <pc:sldChg chg="addSp delSp modSp new mod modClrScheme chgLayout">
        <pc:chgData name="Michał Pyclik" userId="6d1d9512d460d1ef" providerId="LiveId" clId="{3847D459-7D73-4524-962B-758CCB86723A}" dt="2021-02-21T10:16:14.527" v="3903" actId="1076"/>
        <pc:sldMkLst>
          <pc:docMk/>
          <pc:sldMk cId="2724666507" sldId="278"/>
        </pc:sldMkLst>
        <pc:spChg chg="del">
          <ac:chgData name="Michał Pyclik" userId="6d1d9512d460d1ef" providerId="LiveId" clId="{3847D459-7D73-4524-962B-758CCB86723A}" dt="2021-02-21T10:15:33.471" v="3896" actId="700"/>
          <ac:spMkLst>
            <pc:docMk/>
            <pc:sldMk cId="2724666507" sldId="278"/>
            <ac:spMk id="2" creationId="{13AC77D9-7690-4E59-929C-CE928D2F45F3}"/>
          </ac:spMkLst>
        </pc:spChg>
        <pc:spChg chg="del">
          <ac:chgData name="Michał Pyclik" userId="6d1d9512d460d1ef" providerId="LiveId" clId="{3847D459-7D73-4524-962B-758CCB86723A}" dt="2021-02-21T10:15:33.471" v="3896" actId="700"/>
          <ac:spMkLst>
            <pc:docMk/>
            <pc:sldMk cId="2724666507" sldId="278"/>
            <ac:spMk id="3" creationId="{64AA7621-99AD-4A85-8D9F-DEC81541D4D3}"/>
          </ac:spMkLst>
        </pc:spChg>
        <pc:picChg chg="add mod">
          <ac:chgData name="Michał Pyclik" userId="6d1d9512d460d1ef" providerId="LiveId" clId="{3847D459-7D73-4524-962B-758CCB86723A}" dt="2021-02-21T10:15:48.832" v="3898" actId="1076"/>
          <ac:picMkLst>
            <pc:docMk/>
            <pc:sldMk cId="2724666507" sldId="278"/>
            <ac:picMk id="10242" creationId="{02ABEDB3-555C-4AFD-AC24-822D977FA9FD}"/>
          </ac:picMkLst>
        </pc:picChg>
        <pc:picChg chg="add mod">
          <ac:chgData name="Michał Pyclik" userId="6d1d9512d460d1ef" providerId="LiveId" clId="{3847D459-7D73-4524-962B-758CCB86723A}" dt="2021-02-21T10:16:14.527" v="3903" actId="1076"/>
          <ac:picMkLst>
            <pc:docMk/>
            <pc:sldMk cId="2724666507" sldId="278"/>
            <ac:picMk id="10244" creationId="{0F028597-1D9A-49A7-B232-AC95D952BD66}"/>
          </ac:picMkLst>
        </pc:picChg>
      </pc:sldChg>
      <pc:sldChg chg="del">
        <pc:chgData name="Michał Pyclik" userId="6d1d9512d460d1ef" providerId="LiveId" clId="{3847D459-7D73-4524-962B-758CCB86723A}" dt="2021-02-21T09:24:25.709" v="60" actId="47"/>
        <pc:sldMkLst>
          <pc:docMk/>
          <pc:sldMk cId="822721035" sldId="279"/>
        </pc:sldMkLst>
      </pc:sldChg>
      <pc:sldChg chg="addSp modSp new mod setBg">
        <pc:chgData name="Michał Pyclik" userId="6d1d9512d460d1ef" providerId="LiveId" clId="{3847D459-7D73-4524-962B-758CCB86723A}" dt="2021-02-21T10:17:28.180" v="3908" actId="26606"/>
        <pc:sldMkLst>
          <pc:docMk/>
          <pc:sldMk cId="3962220981" sldId="279"/>
        </pc:sldMkLst>
        <pc:spChg chg="add">
          <ac:chgData name="Michał Pyclik" userId="6d1d9512d460d1ef" providerId="LiveId" clId="{3847D459-7D73-4524-962B-758CCB86723A}" dt="2021-02-21T10:17:28.180" v="3908" actId="26606"/>
          <ac:spMkLst>
            <pc:docMk/>
            <pc:sldMk cId="3962220981" sldId="279"/>
            <ac:spMk id="71" creationId="{A4308965-434A-4011-8316-8ABEFFED04CD}"/>
          </ac:spMkLst>
        </pc:spChg>
        <pc:spChg chg="add">
          <ac:chgData name="Michał Pyclik" userId="6d1d9512d460d1ef" providerId="LiveId" clId="{3847D459-7D73-4524-962B-758CCB86723A}" dt="2021-02-21T10:17:28.180" v="3908" actId="26606"/>
          <ac:spMkLst>
            <pc:docMk/>
            <pc:sldMk cId="3962220981" sldId="279"/>
            <ac:spMk id="73" creationId="{1C910B0D-8E24-46E7-93D7-329948C60D98}"/>
          </ac:spMkLst>
        </pc:spChg>
        <pc:spChg chg="add">
          <ac:chgData name="Michał Pyclik" userId="6d1d9512d460d1ef" providerId="LiveId" clId="{3847D459-7D73-4524-962B-758CCB86723A}" dt="2021-02-21T10:17:28.180" v="3908" actId="26606"/>
          <ac:spMkLst>
            <pc:docMk/>
            <pc:sldMk cId="3962220981" sldId="279"/>
            <ac:spMk id="75" creationId="{FF215A71-CFAF-4964-A613-D07F75FC1A61}"/>
          </ac:spMkLst>
        </pc:spChg>
        <pc:picChg chg="add mod ord">
          <ac:chgData name="Michał Pyclik" userId="6d1d9512d460d1ef" providerId="LiveId" clId="{3847D459-7D73-4524-962B-758CCB86723A}" dt="2021-02-21T10:17:28.180" v="3908" actId="26606"/>
          <ac:picMkLst>
            <pc:docMk/>
            <pc:sldMk cId="3962220981" sldId="279"/>
            <ac:picMk id="3" creationId="{B9FB0EA0-FC37-4D2F-8996-8C48431F2BF3}"/>
          </ac:picMkLst>
        </pc:picChg>
        <pc:picChg chg="add mod">
          <ac:chgData name="Michał Pyclik" userId="6d1d9512d460d1ef" providerId="LiveId" clId="{3847D459-7D73-4524-962B-758CCB86723A}" dt="2021-02-21T10:17:28.180" v="3908" actId="26606"/>
          <ac:picMkLst>
            <pc:docMk/>
            <pc:sldMk cId="3962220981" sldId="279"/>
            <ac:picMk id="11266" creationId="{88686E11-92DC-4710-B978-B2639908B8D9}"/>
          </ac:picMkLst>
        </pc:picChg>
      </pc:sldChg>
      <pc:sldChg chg="addSp delSp modSp add mod setBg setClrOvrMap">
        <pc:chgData name="Michał Pyclik" userId="6d1d9512d460d1ef" providerId="LiveId" clId="{3847D459-7D73-4524-962B-758CCB86723A}" dt="2021-02-21T10:23:11.137" v="3966" actId="26606"/>
        <pc:sldMkLst>
          <pc:docMk/>
          <pc:sldMk cId="145783809" sldId="280"/>
        </pc:sldMkLst>
        <pc:spChg chg="mod">
          <ac:chgData name="Michał Pyclik" userId="6d1d9512d460d1ef" providerId="LiveId" clId="{3847D459-7D73-4524-962B-758CCB86723A}" dt="2021-02-21T10:23:11.137" v="3966" actId="26606"/>
          <ac:spMkLst>
            <pc:docMk/>
            <pc:sldMk cId="145783809" sldId="280"/>
            <ac:spMk id="2" creationId="{CAF01737-518B-4FF8-9E90-5C43C3F3688A}"/>
          </ac:spMkLst>
        </pc:spChg>
        <pc:spChg chg="mod">
          <ac:chgData name="Michał Pyclik" userId="6d1d9512d460d1ef" providerId="LiveId" clId="{3847D459-7D73-4524-962B-758CCB86723A}" dt="2021-02-21T10:23:11.137" v="3966" actId="26606"/>
          <ac:spMkLst>
            <pc:docMk/>
            <pc:sldMk cId="145783809" sldId="280"/>
            <ac:spMk id="3" creationId="{1436EBC3-D4D5-4A89-9B48-F7A4500A65B7}"/>
          </ac:spMkLst>
        </pc:spChg>
        <pc:spChg chg="add">
          <ac:chgData name="Michał Pyclik" userId="6d1d9512d460d1ef" providerId="LiveId" clId="{3847D459-7D73-4524-962B-758CCB86723A}" dt="2021-02-21T10:23:11.137" v="3966" actId="26606"/>
          <ac:spMkLst>
            <pc:docMk/>
            <pc:sldMk cId="145783809" sldId="280"/>
            <ac:spMk id="73" creationId="{B8DD2392-397B-48BF-BEFA-EA1FB881CA85}"/>
          </ac:spMkLst>
        </pc:spChg>
        <pc:picChg chg="add del">
          <ac:chgData name="Michał Pyclik" userId="6d1d9512d460d1ef" providerId="LiveId" clId="{3847D459-7D73-4524-962B-758CCB86723A}" dt="2021-02-21T10:22:52.836" v="3964" actId="478"/>
          <ac:picMkLst>
            <pc:docMk/>
            <pc:sldMk cId="145783809" sldId="280"/>
            <ac:picMk id="1026" creationId="{1909DEB0-7E4B-4218-85CE-5B94C10DE16A}"/>
          </ac:picMkLst>
        </pc:picChg>
        <pc:picChg chg="add mod ord">
          <ac:chgData name="Michał Pyclik" userId="6d1d9512d460d1ef" providerId="LiveId" clId="{3847D459-7D73-4524-962B-758CCB86723A}" dt="2021-02-21T10:23:11.137" v="3966" actId="26606"/>
          <ac:picMkLst>
            <pc:docMk/>
            <pc:sldMk cId="145783809" sldId="280"/>
            <ac:picMk id="1028" creationId="{FF86BA68-3403-47D6-B3A3-CFE2B6D7D1EC}"/>
          </ac:picMkLst>
        </pc:picChg>
      </pc:sldChg>
      <pc:sldChg chg="del">
        <pc:chgData name="Michał Pyclik" userId="6d1d9512d460d1ef" providerId="LiveId" clId="{3847D459-7D73-4524-962B-758CCB86723A}" dt="2021-02-21T09:24:25.709" v="60" actId="47"/>
        <pc:sldMkLst>
          <pc:docMk/>
          <pc:sldMk cId="2674259235" sldId="280"/>
        </pc:sldMkLst>
      </pc:sldChg>
      <pc:sldChg chg="del">
        <pc:chgData name="Michał Pyclik" userId="6d1d9512d460d1ef" providerId="LiveId" clId="{3847D459-7D73-4524-962B-758CCB86723A}" dt="2021-02-21T09:24:25.709" v="60" actId="47"/>
        <pc:sldMkLst>
          <pc:docMk/>
          <pc:sldMk cId="3833164298" sldId="281"/>
        </pc:sldMkLst>
      </pc:sldChg>
      <pc:sldChg chg="del">
        <pc:chgData name="Michał Pyclik" userId="6d1d9512d460d1ef" providerId="LiveId" clId="{3847D459-7D73-4524-962B-758CCB86723A}" dt="2021-02-21T09:24:25.709" v="60" actId="47"/>
        <pc:sldMkLst>
          <pc:docMk/>
          <pc:sldMk cId="3355446597" sldId="282"/>
        </pc:sldMkLst>
      </pc:sldChg>
      <pc:sldChg chg="del">
        <pc:chgData name="Michał Pyclik" userId="6d1d9512d460d1ef" providerId="LiveId" clId="{3847D459-7D73-4524-962B-758CCB86723A}" dt="2021-02-21T09:24:25.709" v="60" actId="47"/>
        <pc:sldMkLst>
          <pc:docMk/>
          <pc:sldMk cId="209958311" sldId="283"/>
        </pc:sldMkLst>
      </pc:sldChg>
    </pc:docChg>
  </pc:docChgLst>
  <pc:docChgLst>
    <pc:chgData name="Michał Pyclik" userId="6d1d9512d460d1ef" providerId="LiveId" clId="{F8A3673C-5DBA-4535-A294-4B24266F0B70}"/>
    <pc:docChg chg="undo custSel addSld modSld">
      <pc:chgData name="Michał Pyclik" userId="6d1d9512d460d1ef" providerId="LiveId" clId="{F8A3673C-5DBA-4535-A294-4B24266F0B70}" dt="2021-02-20T09:51:53.796" v="281" actId="27636"/>
      <pc:docMkLst>
        <pc:docMk/>
      </pc:docMkLst>
      <pc:sldChg chg="addSp delSp modSp add mod setBg delDesignElem">
        <pc:chgData name="Michał Pyclik" userId="6d1d9512d460d1ef" providerId="LiveId" clId="{F8A3673C-5DBA-4535-A294-4B24266F0B70}" dt="2021-02-20T09:47:19.032" v="138" actId="26606"/>
        <pc:sldMkLst>
          <pc:docMk/>
          <pc:sldMk cId="2307278001" sldId="272"/>
        </pc:sldMkLst>
        <pc:spChg chg="mod ord">
          <ac:chgData name="Michał Pyclik" userId="6d1d9512d460d1ef" providerId="LiveId" clId="{F8A3673C-5DBA-4535-A294-4B24266F0B70}" dt="2021-02-20T09:47:19.032" v="138" actId="26606"/>
          <ac:spMkLst>
            <pc:docMk/>
            <pc:sldMk cId="2307278001" sldId="272"/>
            <ac:spMk id="3" creationId="{1436EBC3-D4D5-4A89-9B48-F7A4500A65B7}"/>
          </ac:spMkLst>
        </pc:spChg>
        <pc:spChg chg="add">
          <ac:chgData name="Michał Pyclik" userId="6d1d9512d460d1ef" providerId="LiveId" clId="{F8A3673C-5DBA-4535-A294-4B24266F0B70}" dt="2021-02-20T09:47:19.032" v="138" actId="26606"/>
          <ac:spMkLst>
            <pc:docMk/>
            <pc:sldMk cId="2307278001" sldId="272"/>
            <ac:spMk id="71" creationId="{1BB56EB9-078F-4952-AC1F-149C7A0AE4D5}"/>
          </ac:spMkLst>
        </pc:spChg>
        <pc:spChg chg="add">
          <ac:chgData name="Michał Pyclik" userId="6d1d9512d460d1ef" providerId="LiveId" clId="{F8A3673C-5DBA-4535-A294-4B24266F0B70}" dt="2021-02-20T09:47:19.032" v="138" actId="26606"/>
          <ac:spMkLst>
            <pc:docMk/>
            <pc:sldMk cId="2307278001" sldId="272"/>
            <ac:spMk id="73" creationId="{10058680-D07C-4893-B2B7-91543F18AB32}"/>
          </ac:spMkLst>
        </pc:spChg>
        <pc:spChg chg="add">
          <ac:chgData name="Michał Pyclik" userId="6d1d9512d460d1ef" providerId="LiveId" clId="{F8A3673C-5DBA-4535-A294-4B24266F0B70}" dt="2021-02-20T09:47:19.032" v="138" actId="26606"/>
          <ac:spMkLst>
            <pc:docMk/>
            <pc:sldMk cId="2307278001" sldId="272"/>
            <ac:spMk id="75" creationId="{7B42427A-0A1F-4A55-8705-D9179F1E0CFB}"/>
          </ac:spMkLst>
        </pc:spChg>
        <pc:spChg chg="add">
          <ac:chgData name="Michał Pyclik" userId="6d1d9512d460d1ef" providerId="LiveId" clId="{F8A3673C-5DBA-4535-A294-4B24266F0B70}" dt="2021-02-20T09:47:19.032" v="138" actId="26606"/>
          <ac:spMkLst>
            <pc:docMk/>
            <pc:sldMk cId="2307278001" sldId="272"/>
            <ac:spMk id="77" creationId="{EE54A6FE-D8CB-48A3-900B-053D4EBD3B85}"/>
          </ac:spMkLst>
        </pc:spChg>
        <pc:spChg chg="del">
          <ac:chgData name="Michał Pyclik" userId="6d1d9512d460d1ef" providerId="LiveId" clId="{F8A3673C-5DBA-4535-A294-4B24266F0B70}" dt="2021-02-20T09:46:24.856" v="1"/>
          <ac:spMkLst>
            <pc:docMk/>
            <pc:sldMk cId="2307278001" sldId="272"/>
            <ac:spMk id="192" creationId="{1BB56EB9-078F-4952-AC1F-149C7A0AE4D5}"/>
          </ac:spMkLst>
        </pc:spChg>
        <pc:spChg chg="del">
          <ac:chgData name="Michał Pyclik" userId="6d1d9512d460d1ef" providerId="LiveId" clId="{F8A3673C-5DBA-4535-A294-4B24266F0B70}" dt="2021-02-20T09:46:24.856" v="1"/>
          <ac:spMkLst>
            <pc:docMk/>
            <pc:sldMk cId="2307278001" sldId="272"/>
            <ac:spMk id="193" creationId="{10058680-D07C-4893-B2B7-91543F18AB32}"/>
          </ac:spMkLst>
        </pc:spChg>
        <pc:spChg chg="del">
          <ac:chgData name="Michał Pyclik" userId="6d1d9512d460d1ef" providerId="LiveId" clId="{F8A3673C-5DBA-4535-A294-4B24266F0B70}" dt="2021-02-20T09:46:24.856" v="1"/>
          <ac:spMkLst>
            <pc:docMk/>
            <pc:sldMk cId="2307278001" sldId="272"/>
            <ac:spMk id="195" creationId="{EE54A6FE-D8CB-48A3-900B-053D4EBD3B85}"/>
          </ac:spMkLst>
        </pc:spChg>
        <pc:spChg chg="del">
          <ac:chgData name="Michał Pyclik" userId="6d1d9512d460d1ef" providerId="LiveId" clId="{F8A3673C-5DBA-4535-A294-4B24266F0B70}" dt="2021-02-20T09:46:24.856" v="1"/>
          <ac:spMkLst>
            <pc:docMk/>
            <pc:sldMk cId="2307278001" sldId="272"/>
            <ac:spMk id="3079" creationId="{7B42427A-0A1F-4A55-8705-D9179F1E0CFB}"/>
          </ac:spMkLst>
        </pc:spChg>
        <pc:picChg chg="add mod">
          <ac:chgData name="Michał Pyclik" userId="6d1d9512d460d1ef" providerId="LiveId" clId="{F8A3673C-5DBA-4535-A294-4B24266F0B70}" dt="2021-02-20T09:47:19.032" v="138" actId="26606"/>
          <ac:picMkLst>
            <pc:docMk/>
            <pc:sldMk cId="2307278001" sldId="272"/>
            <ac:picMk id="1026" creationId="{DB952018-6E23-4640-B375-E7F500BF708B}"/>
          </ac:picMkLst>
        </pc:picChg>
        <pc:picChg chg="del">
          <ac:chgData name="Michał Pyclik" userId="6d1d9512d460d1ef" providerId="LiveId" clId="{F8A3673C-5DBA-4535-A294-4B24266F0B70}" dt="2021-02-20T09:47:15.594" v="136" actId="478"/>
          <ac:picMkLst>
            <pc:docMk/>
            <pc:sldMk cId="2307278001" sldId="272"/>
            <ac:picMk id="3074" creationId="{09E86D1F-260B-41F1-A63B-F4AF707F5E85}"/>
          </ac:picMkLst>
        </pc:picChg>
      </pc:sldChg>
      <pc:sldChg chg="addSp delSp modSp add mod setBg delDesignElem">
        <pc:chgData name="Michał Pyclik" userId="6d1d9512d460d1ef" providerId="LiveId" clId="{F8A3673C-5DBA-4535-A294-4B24266F0B70}" dt="2021-02-20T09:51:46.944" v="276" actId="27636"/>
        <pc:sldMkLst>
          <pc:docMk/>
          <pc:sldMk cId="3796038916" sldId="273"/>
        </pc:sldMkLst>
        <pc:spChg chg="mod">
          <ac:chgData name="Michał Pyclik" userId="6d1d9512d460d1ef" providerId="LiveId" clId="{F8A3673C-5DBA-4535-A294-4B24266F0B70}" dt="2021-02-20T09:51:46.944" v="276" actId="27636"/>
          <ac:spMkLst>
            <pc:docMk/>
            <pc:sldMk cId="3796038916" sldId="273"/>
            <ac:spMk id="3" creationId="{1436EBC3-D4D5-4A89-9B48-F7A4500A65B7}"/>
          </ac:spMkLst>
        </pc:spChg>
        <pc:spChg chg="del">
          <ac:chgData name="Michał Pyclik" userId="6d1d9512d460d1ef" providerId="LiveId" clId="{F8A3673C-5DBA-4535-A294-4B24266F0B70}" dt="2021-02-20T09:47:24.842" v="140"/>
          <ac:spMkLst>
            <pc:docMk/>
            <pc:sldMk cId="3796038916" sldId="273"/>
            <ac:spMk id="71" creationId="{1BB56EB9-078F-4952-AC1F-149C7A0AE4D5}"/>
          </ac:spMkLst>
        </pc:spChg>
        <pc:spChg chg="del">
          <ac:chgData name="Michał Pyclik" userId="6d1d9512d460d1ef" providerId="LiveId" clId="{F8A3673C-5DBA-4535-A294-4B24266F0B70}" dt="2021-02-20T09:47:24.842" v="140"/>
          <ac:spMkLst>
            <pc:docMk/>
            <pc:sldMk cId="3796038916" sldId="273"/>
            <ac:spMk id="73" creationId="{10058680-D07C-4893-B2B7-91543F18AB32}"/>
          </ac:spMkLst>
        </pc:spChg>
        <pc:spChg chg="del">
          <ac:chgData name="Michał Pyclik" userId="6d1d9512d460d1ef" providerId="LiveId" clId="{F8A3673C-5DBA-4535-A294-4B24266F0B70}" dt="2021-02-20T09:47:24.842" v="140"/>
          <ac:spMkLst>
            <pc:docMk/>
            <pc:sldMk cId="3796038916" sldId="273"/>
            <ac:spMk id="75" creationId="{7B42427A-0A1F-4A55-8705-D9179F1E0CFB}"/>
          </ac:spMkLst>
        </pc:spChg>
        <pc:spChg chg="del">
          <ac:chgData name="Michał Pyclik" userId="6d1d9512d460d1ef" providerId="LiveId" clId="{F8A3673C-5DBA-4535-A294-4B24266F0B70}" dt="2021-02-20T09:47:24.842" v="140"/>
          <ac:spMkLst>
            <pc:docMk/>
            <pc:sldMk cId="3796038916" sldId="273"/>
            <ac:spMk id="77" creationId="{EE54A6FE-D8CB-48A3-900B-053D4EBD3B85}"/>
          </ac:spMkLst>
        </pc:spChg>
        <pc:picChg chg="add mod">
          <ac:chgData name="Michał Pyclik" userId="6d1d9512d460d1ef" providerId="LiveId" clId="{F8A3673C-5DBA-4535-A294-4B24266F0B70}" dt="2021-02-20T09:50:22.304" v="171"/>
          <ac:picMkLst>
            <pc:docMk/>
            <pc:sldMk cId="3796038916" sldId="273"/>
            <ac:picMk id="9" creationId="{7B41E9B5-F127-45ED-926D-7B1A52922E09}"/>
          </ac:picMkLst>
        </pc:picChg>
        <pc:picChg chg="del">
          <ac:chgData name="Michał Pyclik" userId="6d1d9512d460d1ef" providerId="LiveId" clId="{F8A3673C-5DBA-4535-A294-4B24266F0B70}" dt="2021-02-20T09:50:22.048" v="170" actId="478"/>
          <ac:picMkLst>
            <pc:docMk/>
            <pc:sldMk cId="3796038916" sldId="273"/>
            <ac:picMk id="1026" creationId="{DB952018-6E23-4640-B375-E7F500BF708B}"/>
          </ac:picMkLst>
        </pc:picChg>
      </pc:sldChg>
      <pc:sldChg chg="addSp delSp modSp add mod setBg">
        <pc:chgData name="Michał Pyclik" userId="6d1d9512d460d1ef" providerId="LiveId" clId="{F8A3673C-5DBA-4535-A294-4B24266F0B70}" dt="2021-02-20T09:51:53.796" v="281" actId="27636"/>
        <pc:sldMkLst>
          <pc:docMk/>
          <pc:sldMk cId="4198340864" sldId="274"/>
        </pc:sldMkLst>
        <pc:spChg chg="mod">
          <ac:chgData name="Michał Pyclik" userId="6d1d9512d460d1ef" providerId="LiveId" clId="{F8A3673C-5DBA-4535-A294-4B24266F0B70}" dt="2021-02-20T09:49:19.592" v="162" actId="26606"/>
          <ac:spMkLst>
            <pc:docMk/>
            <pc:sldMk cId="4198340864" sldId="274"/>
            <ac:spMk id="2" creationId="{CAF01737-518B-4FF8-9E90-5C43C3F3688A}"/>
          </ac:spMkLst>
        </pc:spChg>
        <pc:spChg chg="mod ord">
          <ac:chgData name="Michał Pyclik" userId="6d1d9512d460d1ef" providerId="LiveId" clId="{F8A3673C-5DBA-4535-A294-4B24266F0B70}" dt="2021-02-20T09:51:53.796" v="281" actId="27636"/>
          <ac:spMkLst>
            <pc:docMk/>
            <pc:sldMk cId="4198340864" sldId="274"/>
            <ac:spMk id="3" creationId="{1436EBC3-D4D5-4A89-9B48-F7A4500A65B7}"/>
          </ac:spMkLst>
        </pc:spChg>
        <pc:spChg chg="add del">
          <ac:chgData name="Michał Pyclik" userId="6d1d9512d460d1ef" providerId="LiveId" clId="{F8A3673C-5DBA-4535-A294-4B24266F0B70}" dt="2021-02-20T09:49:19.592" v="162" actId="26606"/>
          <ac:spMkLst>
            <pc:docMk/>
            <pc:sldMk cId="4198340864" sldId="274"/>
            <ac:spMk id="71" creationId="{504BED40-EAF7-4E55-AFF7-2CD840EBD3AA}"/>
          </ac:spMkLst>
        </pc:spChg>
        <pc:spChg chg="add del">
          <ac:chgData name="Michał Pyclik" userId="6d1d9512d460d1ef" providerId="LiveId" clId="{F8A3673C-5DBA-4535-A294-4B24266F0B70}" dt="2021-02-20T09:49:19.592" v="162" actId="26606"/>
          <ac:spMkLst>
            <pc:docMk/>
            <pc:sldMk cId="4198340864" sldId="274"/>
            <ac:spMk id="73" creationId="{F367CCF1-BB1E-41CF-8499-94A870C33EFA}"/>
          </ac:spMkLst>
        </pc:spChg>
        <pc:spChg chg="add del">
          <ac:chgData name="Michał Pyclik" userId="6d1d9512d460d1ef" providerId="LiveId" clId="{F8A3673C-5DBA-4535-A294-4B24266F0B70}" dt="2021-02-20T09:50:31.348" v="173" actId="26606"/>
          <ac:spMkLst>
            <pc:docMk/>
            <pc:sldMk cId="4198340864" sldId="274"/>
            <ac:spMk id="75" creationId="{7B42427A-0A1F-4A55-8705-D9179F1E0CFB}"/>
          </ac:spMkLst>
        </pc:spChg>
        <pc:spChg chg="add del">
          <ac:chgData name="Michał Pyclik" userId="6d1d9512d460d1ef" providerId="LiveId" clId="{F8A3673C-5DBA-4535-A294-4B24266F0B70}" dt="2021-02-20T09:50:31.348" v="173" actId="26606"/>
          <ac:spMkLst>
            <pc:docMk/>
            <pc:sldMk cId="4198340864" sldId="274"/>
            <ac:spMk id="77" creationId="{EE54A6FE-D8CB-48A3-900B-053D4EBD3B85}"/>
          </ac:spMkLst>
        </pc:spChg>
        <pc:spChg chg="add">
          <ac:chgData name="Michał Pyclik" userId="6d1d9512d460d1ef" providerId="LiveId" clId="{F8A3673C-5DBA-4535-A294-4B24266F0B70}" dt="2021-02-20T09:50:31.348" v="173" actId="26606"/>
          <ac:spMkLst>
            <pc:docMk/>
            <pc:sldMk cId="4198340864" sldId="274"/>
            <ac:spMk id="138" creationId="{1BB56EB9-078F-4952-AC1F-149C7A0AE4D5}"/>
          </ac:spMkLst>
        </pc:spChg>
        <pc:spChg chg="add">
          <ac:chgData name="Michał Pyclik" userId="6d1d9512d460d1ef" providerId="LiveId" clId="{F8A3673C-5DBA-4535-A294-4B24266F0B70}" dt="2021-02-20T09:50:31.348" v="173" actId="26606"/>
          <ac:spMkLst>
            <pc:docMk/>
            <pc:sldMk cId="4198340864" sldId="274"/>
            <ac:spMk id="140" creationId="{10058680-D07C-4893-B2B7-91543F18AB32}"/>
          </ac:spMkLst>
        </pc:spChg>
        <pc:spChg chg="add">
          <ac:chgData name="Michał Pyclik" userId="6d1d9512d460d1ef" providerId="LiveId" clId="{F8A3673C-5DBA-4535-A294-4B24266F0B70}" dt="2021-02-20T09:50:31.348" v="173" actId="26606"/>
          <ac:spMkLst>
            <pc:docMk/>
            <pc:sldMk cId="4198340864" sldId="274"/>
            <ac:spMk id="142" creationId="{7B42427A-0A1F-4A55-8705-D9179F1E0CFB}"/>
          </ac:spMkLst>
        </pc:spChg>
        <pc:spChg chg="add">
          <ac:chgData name="Michał Pyclik" userId="6d1d9512d460d1ef" providerId="LiveId" clId="{F8A3673C-5DBA-4535-A294-4B24266F0B70}" dt="2021-02-20T09:50:31.348" v="173" actId="26606"/>
          <ac:spMkLst>
            <pc:docMk/>
            <pc:sldMk cId="4198340864" sldId="274"/>
            <ac:spMk id="144" creationId="{EE54A6FE-D8CB-48A3-900B-053D4EBD3B85}"/>
          </ac:spMkLst>
        </pc:spChg>
        <pc:spChg chg="add del">
          <ac:chgData name="Michał Pyclik" userId="6d1d9512d460d1ef" providerId="LiveId" clId="{F8A3673C-5DBA-4535-A294-4B24266F0B70}" dt="2021-02-20T09:50:31.348" v="173" actId="26606"/>
          <ac:spMkLst>
            <pc:docMk/>
            <pc:sldMk cId="4198340864" sldId="274"/>
            <ac:spMk id="2052" creationId="{1BB56EB9-078F-4952-AC1F-149C7A0AE4D5}"/>
          </ac:spMkLst>
        </pc:spChg>
        <pc:spChg chg="add del">
          <ac:chgData name="Michał Pyclik" userId="6d1d9512d460d1ef" providerId="LiveId" clId="{F8A3673C-5DBA-4535-A294-4B24266F0B70}" dt="2021-02-20T09:50:31.348" v="173" actId="26606"/>
          <ac:spMkLst>
            <pc:docMk/>
            <pc:sldMk cId="4198340864" sldId="274"/>
            <ac:spMk id="2053" creationId="{10058680-D07C-4893-B2B7-91543F18AB32}"/>
          </ac:spMkLst>
        </pc:spChg>
        <pc:picChg chg="add mod">
          <ac:chgData name="Michał Pyclik" userId="6d1d9512d460d1ef" providerId="LiveId" clId="{F8A3673C-5DBA-4535-A294-4B24266F0B70}" dt="2021-02-20T09:50:31.348" v="173" actId="26606"/>
          <ac:picMkLst>
            <pc:docMk/>
            <pc:sldMk cId="4198340864" sldId="274"/>
            <ac:picMk id="4" creationId="{F4466DDF-93B8-4A2F-8413-8F8A59DDC539}"/>
          </ac:picMkLst>
        </pc:picChg>
        <pc:picChg chg="del">
          <ac:chgData name="Michał Pyclik" userId="6d1d9512d460d1ef" providerId="LiveId" clId="{F8A3673C-5DBA-4535-A294-4B24266F0B70}" dt="2021-02-20T09:49:16.240" v="159" actId="478"/>
          <ac:picMkLst>
            <pc:docMk/>
            <pc:sldMk cId="4198340864" sldId="274"/>
            <ac:picMk id="1026" creationId="{DB952018-6E23-4640-B375-E7F500BF708B}"/>
          </ac:picMkLst>
        </pc:picChg>
        <pc:picChg chg="add del mod">
          <ac:chgData name="Michał Pyclik" userId="6d1d9512d460d1ef" providerId="LiveId" clId="{F8A3673C-5DBA-4535-A294-4B24266F0B70}" dt="2021-02-20T09:50:19.220" v="169" actId="21"/>
          <ac:picMkLst>
            <pc:docMk/>
            <pc:sldMk cId="4198340864" sldId="274"/>
            <ac:picMk id="2050" creationId="{9EE15002-DCB0-402B-BE24-430FFD2D80C5}"/>
          </ac:picMkLst>
        </pc:picChg>
      </pc:sldChg>
    </pc:docChg>
  </pc:docChgLst>
  <pc:docChgLst>
    <pc:chgData name="Michał Pyclik" userId="6d1d9512d460d1ef" providerId="LiveId" clId="{C55846B6-3220-41C0-80B1-0687D5869EA8}"/>
    <pc:docChg chg="undo custSel addSld delSld modSld sldOrd">
      <pc:chgData name="Michał Pyclik" userId="6d1d9512d460d1ef" providerId="LiveId" clId="{C55846B6-3220-41C0-80B1-0687D5869EA8}" dt="2021-02-25T15:25:07.813" v="1416" actId="113"/>
      <pc:docMkLst>
        <pc:docMk/>
      </pc:docMkLst>
      <pc:sldChg chg="addSp delSp modSp mod">
        <pc:chgData name="Michał Pyclik" userId="6d1d9512d460d1ef" providerId="LiveId" clId="{C55846B6-3220-41C0-80B1-0687D5869EA8}" dt="2021-02-25T14:39:24.012" v="6" actId="26606"/>
        <pc:sldMkLst>
          <pc:docMk/>
          <pc:sldMk cId="2514764940" sldId="256"/>
        </pc:sldMkLst>
        <pc:spChg chg="mod ord">
          <ac:chgData name="Michał Pyclik" userId="6d1d9512d460d1ef" providerId="LiveId" clId="{C55846B6-3220-41C0-80B1-0687D5869EA8}" dt="2021-02-25T14:39:24.012" v="6" actId="26606"/>
          <ac:spMkLst>
            <pc:docMk/>
            <pc:sldMk cId="2514764940" sldId="256"/>
            <ac:spMk id="2" creationId="{71424E59-C207-4CD6-8833-3AE780C449A5}"/>
          </ac:spMkLst>
        </pc:spChg>
        <pc:spChg chg="del">
          <ac:chgData name="Michał Pyclik" userId="6d1d9512d460d1ef" providerId="LiveId" clId="{C55846B6-3220-41C0-80B1-0687D5869EA8}" dt="2021-02-25T14:38:47.726" v="4" actId="26606"/>
          <ac:spMkLst>
            <pc:docMk/>
            <pc:sldMk cId="2514764940" sldId="256"/>
            <ac:spMk id="71" creationId="{2FB82883-1DC0-4BE1-A607-009095F3355A}"/>
          </ac:spMkLst>
        </pc:spChg>
        <pc:spChg chg="del">
          <ac:chgData name="Michał Pyclik" userId="6d1d9512d460d1ef" providerId="LiveId" clId="{C55846B6-3220-41C0-80B1-0687D5869EA8}" dt="2021-02-25T14:38:47.726" v="4" actId="26606"/>
          <ac:spMkLst>
            <pc:docMk/>
            <pc:sldMk cId="2514764940" sldId="256"/>
            <ac:spMk id="73" creationId="{9FA98EAA-A866-4C95-A2A8-44E46FBAD5A0}"/>
          </ac:spMkLst>
        </pc:spChg>
        <pc:spChg chg="add del">
          <ac:chgData name="Michał Pyclik" userId="6d1d9512d460d1ef" providerId="LiveId" clId="{C55846B6-3220-41C0-80B1-0687D5869EA8}" dt="2021-02-25T14:39:24.012" v="6" actId="26606"/>
          <ac:spMkLst>
            <pc:docMk/>
            <pc:sldMk cId="2514764940" sldId="256"/>
            <ac:spMk id="78" creationId="{C1FA8F66-3B85-411D-A2A6-A50DF3026D9A}"/>
          </ac:spMkLst>
        </pc:spChg>
        <pc:spChg chg="add del">
          <ac:chgData name="Michał Pyclik" userId="6d1d9512d460d1ef" providerId="LiveId" clId="{C55846B6-3220-41C0-80B1-0687D5869EA8}" dt="2021-02-25T14:39:24.012" v="6" actId="26606"/>
          <ac:spMkLst>
            <pc:docMk/>
            <pc:sldMk cId="2514764940" sldId="256"/>
            <ac:spMk id="80" creationId="{4179E790-E691-4202-B7FA-62924FC8D195}"/>
          </ac:spMkLst>
        </pc:spChg>
        <pc:spChg chg="add del">
          <ac:chgData name="Michał Pyclik" userId="6d1d9512d460d1ef" providerId="LiveId" clId="{C55846B6-3220-41C0-80B1-0687D5869EA8}" dt="2021-02-25T14:39:24.012" v="6" actId="26606"/>
          <ac:spMkLst>
            <pc:docMk/>
            <pc:sldMk cId="2514764940" sldId="256"/>
            <ac:spMk id="82" creationId="{065EE0A0-4DA6-4AA2-A475-14DB03C55AFA}"/>
          </ac:spMkLst>
        </pc:spChg>
        <pc:spChg chg="add">
          <ac:chgData name="Michał Pyclik" userId="6d1d9512d460d1ef" providerId="LiveId" clId="{C55846B6-3220-41C0-80B1-0687D5869EA8}" dt="2021-02-25T14:39:24.012" v="6" actId="26606"/>
          <ac:spMkLst>
            <pc:docMk/>
            <pc:sldMk cId="2514764940" sldId="256"/>
            <ac:spMk id="87" creationId="{963FC0CD-F19B-4D9C-9C47-EB7E9D16E444}"/>
          </ac:spMkLst>
        </pc:spChg>
        <pc:spChg chg="add">
          <ac:chgData name="Michał Pyclik" userId="6d1d9512d460d1ef" providerId="LiveId" clId="{C55846B6-3220-41C0-80B1-0687D5869EA8}" dt="2021-02-25T14:39:24.012" v="6" actId="26606"/>
          <ac:spMkLst>
            <pc:docMk/>
            <pc:sldMk cId="2514764940" sldId="256"/>
            <ac:spMk id="89" creationId="{2E70159E-5269-4C18-AA0B-D50513DB3B3C}"/>
          </ac:spMkLst>
        </pc:spChg>
        <pc:spChg chg="add">
          <ac:chgData name="Michał Pyclik" userId="6d1d9512d460d1ef" providerId="LiveId" clId="{C55846B6-3220-41C0-80B1-0687D5869EA8}" dt="2021-02-25T14:39:24.012" v="6" actId="26606"/>
          <ac:spMkLst>
            <pc:docMk/>
            <pc:sldMk cId="2514764940" sldId="256"/>
            <ac:spMk id="91" creationId="{BBBE9C8C-98B2-41C2-B47B-9A396CBA2326}"/>
          </ac:spMkLst>
        </pc:spChg>
        <pc:spChg chg="add">
          <ac:chgData name="Michał Pyclik" userId="6d1d9512d460d1ef" providerId="LiveId" clId="{C55846B6-3220-41C0-80B1-0687D5869EA8}" dt="2021-02-25T14:39:24.012" v="6" actId="26606"/>
          <ac:spMkLst>
            <pc:docMk/>
            <pc:sldMk cId="2514764940" sldId="256"/>
            <ac:spMk id="93" creationId="{B2ECCA3D-5ECA-4A8B-B9D7-CE6DEB72B952}"/>
          </ac:spMkLst>
        </pc:spChg>
        <pc:picChg chg="add mod ord">
          <ac:chgData name="Michał Pyclik" userId="6d1d9512d460d1ef" providerId="LiveId" clId="{C55846B6-3220-41C0-80B1-0687D5869EA8}" dt="2021-02-25T14:39:24.012" v="6" actId="26606"/>
          <ac:picMkLst>
            <pc:docMk/>
            <pc:sldMk cId="2514764940" sldId="256"/>
            <ac:picMk id="4" creationId="{05E1A3E2-6D6E-428D-BA30-AD81740C5F50}"/>
          </ac:picMkLst>
        </pc:picChg>
        <pc:picChg chg="del">
          <ac:chgData name="Michał Pyclik" userId="6d1d9512d460d1ef" providerId="LiveId" clId="{C55846B6-3220-41C0-80B1-0687D5869EA8}" dt="2021-02-25T14:37:36.060" v="0" actId="478"/>
          <ac:picMkLst>
            <pc:docMk/>
            <pc:sldMk cId="2514764940" sldId="256"/>
            <ac:picMk id="1026" creationId="{74F88901-3926-4374-820F-647CDFE15803}"/>
          </ac:picMkLst>
        </pc:picChg>
      </pc:sldChg>
      <pc:sldChg chg="modSp mod">
        <pc:chgData name="Michał Pyclik" userId="6d1d9512d460d1ef" providerId="LiveId" clId="{C55846B6-3220-41C0-80B1-0687D5869EA8}" dt="2021-02-25T14:42:33.081" v="350" actId="20577"/>
        <pc:sldMkLst>
          <pc:docMk/>
          <pc:sldMk cId="1072895490" sldId="258"/>
        </pc:sldMkLst>
        <pc:spChg chg="mod">
          <ac:chgData name="Michał Pyclik" userId="6d1d9512d460d1ef" providerId="LiveId" clId="{C55846B6-3220-41C0-80B1-0687D5869EA8}" dt="2021-02-25T14:42:33.081" v="350" actId="20577"/>
          <ac:spMkLst>
            <pc:docMk/>
            <pc:sldMk cId="1072895490" sldId="258"/>
            <ac:spMk id="3" creationId="{1436EBC3-D4D5-4A89-9B48-F7A4500A65B7}"/>
          </ac:spMkLst>
        </pc:spChg>
      </pc:sldChg>
      <pc:sldChg chg="addSp delSp modSp mod">
        <pc:chgData name="Michał Pyclik" userId="6d1d9512d460d1ef" providerId="LiveId" clId="{C55846B6-3220-41C0-80B1-0687D5869EA8}" dt="2021-02-25T15:01:35.818" v="1098" actId="20577"/>
        <pc:sldMkLst>
          <pc:docMk/>
          <pc:sldMk cId="4293560084" sldId="260"/>
        </pc:sldMkLst>
        <pc:spChg chg="mod">
          <ac:chgData name="Michał Pyclik" userId="6d1d9512d460d1ef" providerId="LiveId" clId="{C55846B6-3220-41C0-80B1-0687D5869EA8}" dt="2021-02-25T14:57:13.364" v="519" actId="26606"/>
          <ac:spMkLst>
            <pc:docMk/>
            <pc:sldMk cId="4293560084" sldId="260"/>
            <ac:spMk id="2" creationId="{CAF01737-518B-4FF8-9E90-5C43C3F3688A}"/>
          </ac:spMkLst>
        </pc:spChg>
        <pc:spChg chg="mod ord">
          <ac:chgData name="Michał Pyclik" userId="6d1d9512d460d1ef" providerId="LiveId" clId="{C55846B6-3220-41C0-80B1-0687D5869EA8}" dt="2021-02-25T15:01:35.818" v="1098" actId="20577"/>
          <ac:spMkLst>
            <pc:docMk/>
            <pc:sldMk cId="4293560084" sldId="260"/>
            <ac:spMk id="3" creationId="{1436EBC3-D4D5-4A89-9B48-F7A4500A65B7}"/>
          </ac:spMkLst>
        </pc:spChg>
        <pc:spChg chg="add">
          <ac:chgData name="Michał Pyclik" userId="6d1d9512d460d1ef" providerId="LiveId" clId="{C55846B6-3220-41C0-80B1-0687D5869EA8}" dt="2021-02-25T14:57:13.364" v="519" actId="26606"/>
          <ac:spMkLst>
            <pc:docMk/>
            <pc:sldMk cId="4293560084" sldId="260"/>
            <ac:spMk id="75" creationId="{E536F3B4-50F6-4C52-8F76-4EB1214719DC}"/>
          </ac:spMkLst>
        </pc:spChg>
        <pc:spChg chg="del">
          <ac:chgData name="Michał Pyclik" userId="6d1d9512d460d1ef" providerId="LiveId" clId="{C55846B6-3220-41C0-80B1-0687D5869EA8}" dt="2021-02-25T14:57:13.364" v="519" actId="26606"/>
          <ac:spMkLst>
            <pc:docMk/>
            <pc:sldMk cId="4293560084" sldId="260"/>
            <ac:spMk id="2052" creationId="{504BED40-EAF7-4E55-AFF7-2CD840EBD3AA}"/>
          </ac:spMkLst>
        </pc:spChg>
        <pc:spChg chg="del">
          <ac:chgData name="Michał Pyclik" userId="6d1d9512d460d1ef" providerId="LiveId" clId="{C55846B6-3220-41C0-80B1-0687D5869EA8}" dt="2021-02-25T14:57:13.364" v="519" actId="26606"/>
          <ac:spMkLst>
            <pc:docMk/>
            <pc:sldMk cId="4293560084" sldId="260"/>
            <ac:spMk id="2053" creationId="{F367CCF1-BB1E-41CF-8499-94A870C33EFA}"/>
          </ac:spMkLst>
        </pc:spChg>
        <pc:spChg chg="add">
          <ac:chgData name="Michał Pyclik" userId="6d1d9512d460d1ef" providerId="LiveId" clId="{C55846B6-3220-41C0-80B1-0687D5869EA8}" dt="2021-02-25T14:57:13.364" v="519" actId="26606"/>
          <ac:spMkLst>
            <pc:docMk/>
            <pc:sldMk cId="4293560084" sldId="260"/>
            <ac:spMk id="4100" creationId="{3CED7894-4F62-4A6C-8DB5-DB5BE08E9C03}"/>
          </ac:spMkLst>
        </pc:spChg>
        <pc:picChg chg="del">
          <ac:chgData name="Michał Pyclik" userId="6d1d9512d460d1ef" providerId="LiveId" clId="{C55846B6-3220-41C0-80B1-0687D5869EA8}" dt="2021-02-25T14:52:58.538" v="499" actId="478"/>
          <ac:picMkLst>
            <pc:docMk/>
            <pc:sldMk cId="4293560084" sldId="260"/>
            <ac:picMk id="2050" creationId="{77A70718-9FE5-492A-8A91-B3332247E6EB}"/>
          </ac:picMkLst>
        </pc:picChg>
        <pc:picChg chg="add mod">
          <ac:chgData name="Michał Pyclik" userId="6d1d9512d460d1ef" providerId="LiveId" clId="{C55846B6-3220-41C0-80B1-0687D5869EA8}" dt="2021-02-25T14:57:13.364" v="519" actId="26606"/>
          <ac:picMkLst>
            <pc:docMk/>
            <pc:sldMk cId="4293560084" sldId="260"/>
            <ac:picMk id="4098" creationId="{A19FDEBE-2224-4AB1-9933-EF45630E0E74}"/>
          </ac:picMkLst>
        </pc:picChg>
      </pc:sldChg>
      <pc:sldChg chg="addSp delSp modSp mod">
        <pc:chgData name="Michał Pyclik" userId="6d1d9512d460d1ef" providerId="LiveId" clId="{C55846B6-3220-41C0-80B1-0687D5869EA8}" dt="2021-02-25T14:53:29.066" v="502" actId="26606"/>
        <pc:sldMkLst>
          <pc:docMk/>
          <pc:sldMk cId="501137874" sldId="261"/>
        </pc:sldMkLst>
        <pc:spChg chg="add del mod">
          <ac:chgData name="Michał Pyclik" userId="6d1d9512d460d1ef" providerId="LiveId" clId="{C55846B6-3220-41C0-80B1-0687D5869EA8}" dt="2021-02-25T14:50:40.168" v="353"/>
          <ac:spMkLst>
            <pc:docMk/>
            <pc:sldMk cId="501137874" sldId="261"/>
            <ac:spMk id="6" creationId="{FAB9DA5A-6F61-4117-8284-3523B4CBE04E}"/>
          </ac:spMkLst>
        </pc:spChg>
        <pc:spChg chg="mod ord">
          <ac:chgData name="Michał Pyclik" userId="6d1d9512d460d1ef" providerId="LiveId" clId="{C55846B6-3220-41C0-80B1-0687D5869EA8}" dt="2021-02-25T14:53:29.066" v="502" actId="26606"/>
          <ac:spMkLst>
            <pc:docMk/>
            <pc:sldMk cId="501137874" sldId="261"/>
            <ac:spMk id="7" creationId="{9FE0CC8F-6F9A-4C9B-8CD3-A8FD136AD841}"/>
          </ac:spMkLst>
        </pc:spChg>
        <pc:spChg chg="add mod">
          <ac:chgData name="Michał Pyclik" userId="6d1d9512d460d1ef" providerId="LiveId" clId="{C55846B6-3220-41C0-80B1-0687D5869EA8}" dt="2021-02-25T14:53:29.066" v="502" actId="26606"/>
          <ac:spMkLst>
            <pc:docMk/>
            <pc:sldMk cId="501137874" sldId="261"/>
            <ac:spMk id="8" creationId="{80F36C62-E257-44E3-9C1C-F681F9A3F1DD}"/>
          </ac:spMkLst>
        </pc:spChg>
        <pc:spChg chg="del">
          <ac:chgData name="Michał Pyclik" userId="6d1d9512d460d1ef" providerId="LiveId" clId="{C55846B6-3220-41C0-80B1-0687D5869EA8}" dt="2021-02-25T14:53:29.066" v="502" actId="26606"/>
          <ac:spMkLst>
            <pc:docMk/>
            <pc:sldMk cId="501137874" sldId="261"/>
            <ac:spMk id="71" creationId="{3CED7894-4F62-4A6C-8DB5-DB5BE08E9C03}"/>
          </ac:spMkLst>
        </pc:spChg>
        <pc:spChg chg="del">
          <ac:chgData name="Michał Pyclik" userId="6d1d9512d460d1ef" providerId="LiveId" clId="{C55846B6-3220-41C0-80B1-0687D5869EA8}" dt="2021-02-25T14:53:29.066" v="502" actId="26606"/>
          <ac:spMkLst>
            <pc:docMk/>
            <pc:sldMk cId="501137874" sldId="261"/>
            <ac:spMk id="73" creationId="{E536F3B4-50F6-4C52-8F76-4EB1214719DC}"/>
          </ac:spMkLst>
        </pc:spChg>
        <pc:spChg chg="add">
          <ac:chgData name="Michał Pyclik" userId="6d1d9512d460d1ef" providerId="LiveId" clId="{C55846B6-3220-41C0-80B1-0687D5869EA8}" dt="2021-02-25T14:53:29.066" v="502" actId="26606"/>
          <ac:spMkLst>
            <pc:docMk/>
            <pc:sldMk cId="501137874" sldId="261"/>
            <ac:spMk id="78" creationId="{A43B05A4-157F-403C-939A-ED1B6A0A029C}"/>
          </ac:spMkLst>
        </pc:spChg>
        <pc:spChg chg="add">
          <ac:chgData name="Michał Pyclik" userId="6d1d9512d460d1ef" providerId="LiveId" clId="{C55846B6-3220-41C0-80B1-0687D5869EA8}" dt="2021-02-25T14:53:29.066" v="502" actId="26606"/>
          <ac:spMkLst>
            <pc:docMk/>
            <pc:sldMk cId="501137874" sldId="261"/>
            <ac:spMk id="80" creationId="{E8CCE107-A70B-4916-9A0B-751C70B9B597}"/>
          </ac:spMkLst>
        </pc:spChg>
        <pc:spChg chg="add">
          <ac:chgData name="Michał Pyclik" userId="6d1d9512d460d1ef" providerId="LiveId" clId="{C55846B6-3220-41C0-80B1-0687D5869EA8}" dt="2021-02-25T14:53:29.066" v="502" actId="26606"/>
          <ac:spMkLst>
            <pc:docMk/>
            <pc:sldMk cId="501137874" sldId="261"/>
            <ac:spMk id="82" creationId="{9A925BC7-7CC5-4A0C-9B3D-8829EBF281BD}"/>
          </ac:spMkLst>
        </pc:spChg>
        <pc:spChg chg="add">
          <ac:chgData name="Michał Pyclik" userId="6d1d9512d460d1ef" providerId="LiveId" clId="{C55846B6-3220-41C0-80B1-0687D5869EA8}" dt="2021-02-25T14:53:29.066" v="502" actId="26606"/>
          <ac:spMkLst>
            <pc:docMk/>
            <pc:sldMk cId="501137874" sldId="261"/>
            <ac:spMk id="84" creationId="{6E67D916-28C7-4965-BA3C-287FB857979C}"/>
          </ac:spMkLst>
        </pc:spChg>
        <pc:picChg chg="add del mod">
          <ac:chgData name="Michał Pyclik" userId="6d1d9512d460d1ef" providerId="LiveId" clId="{C55846B6-3220-41C0-80B1-0687D5869EA8}" dt="2021-02-25T14:50:54.337" v="356" actId="478"/>
          <ac:picMkLst>
            <pc:docMk/>
            <pc:sldMk cId="501137874" sldId="261"/>
            <ac:picMk id="2" creationId="{F1071476-857B-4825-B4E3-389399918110}"/>
          </ac:picMkLst>
        </pc:picChg>
        <pc:picChg chg="del">
          <ac:chgData name="Michał Pyclik" userId="6d1d9512d460d1ef" providerId="LiveId" clId="{C55846B6-3220-41C0-80B1-0687D5869EA8}" dt="2021-02-25T14:53:26.747" v="501" actId="478"/>
          <ac:picMkLst>
            <pc:docMk/>
            <pc:sldMk cId="501137874" sldId="261"/>
            <ac:picMk id="6146" creationId="{03F9BEB2-D047-44AE-9FC2-81BB7CE3B2A0}"/>
          </ac:picMkLst>
        </pc:picChg>
      </pc:sldChg>
      <pc:sldChg chg="addSp delSp modSp mod">
        <pc:chgData name="Michał Pyclik" userId="6d1d9512d460d1ef" providerId="LiveId" clId="{C55846B6-3220-41C0-80B1-0687D5869EA8}" dt="2021-02-25T15:19:07.479" v="1394" actId="26606"/>
        <pc:sldMkLst>
          <pc:docMk/>
          <pc:sldMk cId="3819317856" sldId="262"/>
        </pc:sldMkLst>
        <pc:spChg chg="mod">
          <ac:chgData name="Michał Pyclik" userId="6d1d9512d460d1ef" providerId="LiveId" clId="{C55846B6-3220-41C0-80B1-0687D5869EA8}" dt="2021-02-25T15:13:12.632" v="1352" actId="26606"/>
          <ac:spMkLst>
            <pc:docMk/>
            <pc:sldMk cId="3819317856" sldId="262"/>
            <ac:spMk id="2" creationId="{CAF01737-518B-4FF8-9E90-5C43C3F3688A}"/>
          </ac:spMkLst>
        </pc:spChg>
        <pc:spChg chg="mod">
          <ac:chgData name="Michał Pyclik" userId="6d1d9512d460d1ef" providerId="LiveId" clId="{C55846B6-3220-41C0-80B1-0687D5869EA8}" dt="2021-02-25T15:19:07.479" v="1394" actId="26606"/>
          <ac:spMkLst>
            <pc:docMk/>
            <pc:sldMk cId="3819317856" sldId="262"/>
            <ac:spMk id="3" creationId="{1436EBC3-D4D5-4A89-9B48-F7A4500A65B7}"/>
          </ac:spMkLst>
        </pc:spChg>
        <pc:spChg chg="add del">
          <ac:chgData name="Michał Pyclik" userId="6d1d9512d460d1ef" providerId="LiveId" clId="{C55846B6-3220-41C0-80B1-0687D5869EA8}" dt="2021-02-25T15:19:07.479" v="1394" actId="26606"/>
          <ac:spMkLst>
            <pc:docMk/>
            <pc:sldMk cId="3819317856" sldId="262"/>
            <ac:spMk id="78" creationId="{9831CBB7-4817-4B54-A7F9-0AE2D0C47870}"/>
          </ac:spMkLst>
        </pc:spChg>
        <pc:spChg chg="add del">
          <ac:chgData name="Michał Pyclik" userId="6d1d9512d460d1ef" providerId="LiveId" clId="{C55846B6-3220-41C0-80B1-0687D5869EA8}" dt="2021-02-25T15:19:07.479" v="1394" actId="26606"/>
          <ac:spMkLst>
            <pc:docMk/>
            <pc:sldMk cId="3819317856" sldId="262"/>
            <ac:spMk id="80" creationId="{96BC321D-B05F-4857-8880-97F61B9B7858}"/>
          </ac:spMkLst>
        </pc:spChg>
        <pc:spChg chg="del">
          <ac:chgData name="Michał Pyclik" userId="6d1d9512d460d1ef" providerId="LiveId" clId="{C55846B6-3220-41C0-80B1-0687D5869EA8}" dt="2021-02-25T15:13:12.632" v="1352" actId="26606"/>
          <ac:spMkLst>
            <pc:docMk/>
            <pc:sldMk cId="3819317856" sldId="262"/>
            <ac:spMk id="135" creationId="{3CED7894-4F62-4A6C-8DB5-DB5BE08E9C03}"/>
          </ac:spMkLst>
        </pc:spChg>
        <pc:spChg chg="del">
          <ac:chgData name="Michał Pyclik" userId="6d1d9512d460d1ef" providerId="LiveId" clId="{C55846B6-3220-41C0-80B1-0687D5869EA8}" dt="2021-02-25T15:13:12.632" v="1352" actId="26606"/>
          <ac:spMkLst>
            <pc:docMk/>
            <pc:sldMk cId="3819317856" sldId="262"/>
            <ac:spMk id="137" creationId="{E536F3B4-50F6-4C52-8F76-4EB1214719DC}"/>
          </ac:spMkLst>
        </pc:spChg>
        <pc:spChg chg="add">
          <ac:chgData name="Michał Pyclik" userId="6d1d9512d460d1ef" providerId="LiveId" clId="{C55846B6-3220-41C0-80B1-0687D5869EA8}" dt="2021-02-25T15:19:07.479" v="1394" actId="26606"/>
          <ac:spMkLst>
            <pc:docMk/>
            <pc:sldMk cId="3819317856" sldId="262"/>
            <ac:spMk id="139" creationId="{96BC321D-B05F-4857-8880-97F61B9B7858}"/>
          </ac:spMkLst>
        </pc:spChg>
        <pc:spChg chg="add">
          <ac:chgData name="Michał Pyclik" userId="6d1d9512d460d1ef" providerId="LiveId" clId="{C55846B6-3220-41C0-80B1-0687D5869EA8}" dt="2021-02-25T15:19:07.479" v="1394" actId="26606"/>
          <ac:spMkLst>
            <pc:docMk/>
            <pc:sldMk cId="3819317856" sldId="262"/>
            <ac:spMk id="9222" creationId="{9831CBB7-4817-4B54-A7F9-0AE2D0C47870}"/>
          </ac:spMkLst>
        </pc:spChg>
        <pc:picChg chg="add del mod ord">
          <ac:chgData name="Michał Pyclik" userId="6d1d9512d460d1ef" providerId="LiveId" clId="{C55846B6-3220-41C0-80B1-0687D5869EA8}" dt="2021-02-25T15:18:35.685" v="1392" actId="478"/>
          <ac:picMkLst>
            <pc:docMk/>
            <pc:sldMk cId="3819317856" sldId="262"/>
            <ac:picMk id="4" creationId="{B59AB665-6E8A-4F38-AE17-7BDA04E155B9}"/>
          </ac:picMkLst>
        </pc:picChg>
        <pc:picChg chg="del">
          <ac:chgData name="Michał Pyclik" userId="6d1d9512d460d1ef" providerId="LiveId" clId="{C55846B6-3220-41C0-80B1-0687D5869EA8}" dt="2021-02-25T15:13:09.677" v="1350" actId="478"/>
          <ac:picMkLst>
            <pc:docMk/>
            <pc:sldMk cId="3819317856" sldId="262"/>
            <ac:picMk id="9218" creationId="{33AAB4F3-6E1A-4EEA-8C35-26FE5EAD9EB9}"/>
          </ac:picMkLst>
        </pc:picChg>
        <pc:picChg chg="add mod ord">
          <ac:chgData name="Michał Pyclik" userId="6d1d9512d460d1ef" providerId="LiveId" clId="{C55846B6-3220-41C0-80B1-0687D5869EA8}" dt="2021-02-25T15:19:07.479" v="1394" actId="26606"/>
          <ac:picMkLst>
            <pc:docMk/>
            <pc:sldMk cId="3819317856" sldId="262"/>
            <ac:picMk id="9220" creationId="{EE40A08C-FB0D-418E-A458-C9C470F1914C}"/>
          </ac:picMkLst>
        </pc:picChg>
      </pc:sldChg>
      <pc:sldChg chg="modSp mod">
        <pc:chgData name="Michał Pyclik" userId="6d1d9512d460d1ef" providerId="LiveId" clId="{C55846B6-3220-41C0-80B1-0687D5869EA8}" dt="2021-02-25T15:17:49.582" v="1382" actId="20577"/>
        <pc:sldMkLst>
          <pc:docMk/>
          <pc:sldMk cId="4112880361" sldId="266"/>
        </pc:sldMkLst>
        <pc:spChg chg="mod">
          <ac:chgData name="Michał Pyclik" userId="6d1d9512d460d1ef" providerId="LiveId" clId="{C55846B6-3220-41C0-80B1-0687D5869EA8}" dt="2021-02-25T15:17:49.582" v="1382" actId="20577"/>
          <ac:spMkLst>
            <pc:docMk/>
            <pc:sldMk cId="4112880361" sldId="266"/>
            <ac:spMk id="3" creationId="{1436EBC3-D4D5-4A89-9B48-F7A4500A65B7}"/>
          </ac:spMkLst>
        </pc:spChg>
      </pc:sldChg>
      <pc:sldChg chg="modSp">
        <pc:chgData name="Michał Pyclik" userId="6d1d9512d460d1ef" providerId="LiveId" clId="{C55846B6-3220-41C0-80B1-0687D5869EA8}" dt="2021-02-25T15:04:46.856" v="1203" actId="12100"/>
        <pc:sldMkLst>
          <pc:docMk/>
          <pc:sldMk cId="317403593" sldId="267"/>
        </pc:sldMkLst>
        <pc:graphicFrameChg chg="mod">
          <ac:chgData name="Michał Pyclik" userId="6d1d9512d460d1ef" providerId="LiveId" clId="{C55846B6-3220-41C0-80B1-0687D5869EA8}" dt="2021-02-25T15:04:40.134" v="1202" actId="12100"/>
          <ac:graphicFrameMkLst>
            <pc:docMk/>
            <pc:sldMk cId="317403593" sldId="267"/>
            <ac:graphicFrameMk id="6" creationId="{81F77632-3618-4CDE-8F31-9052080A860C}"/>
          </ac:graphicFrameMkLst>
        </pc:graphicFrameChg>
        <pc:graphicFrameChg chg="mod">
          <ac:chgData name="Michał Pyclik" userId="6d1d9512d460d1ef" providerId="LiveId" clId="{C55846B6-3220-41C0-80B1-0687D5869EA8}" dt="2021-02-25T15:04:46.856" v="1203" actId="12100"/>
          <ac:graphicFrameMkLst>
            <pc:docMk/>
            <pc:sldMk cId="317403593" sldId="267"/>
            <ac:graphicFrameMk id="8" creationId="{F1E8DC15-7F4C-4487-AFE0-3FD4EA666877}"/>
          </ac:graphicFrameMkLst>
        </pc:graphicFrameChg>
      </pc:sldChg>
      <pc:sldChg chg="addSp modSp mod setBg setClrOvrMap">
        <pc:chgData name="Michał Pyclik" userId="6d1d9512d460d1ef" providerId="LiveId" clId="{C55846B6-3220-41C0-80B1-0687D5869EA8}" dt="2021-02-25T15:05:43.565" v="1212" actId="14100"/>
        <pc:sldMkLst>
          <pc:docMk/>
          <pc:sldMk cId="7603465" sldId="268"/>
        </pc:sldMkLst>
        <pc:spChg chg="mod">
          <ac:chgData name="Michał Pyclik" userId="6d1d9512d460d1ef" providerId="LiveId" clId="{C55846B6-3220-41C0-80B1-0687D5869EA8}" dt="2021-02-25T15:05:41.079" v="1211" actId="1076"/>
          <ac:spMkLst>
            <pc:docMk/>
            <pc:sldMk cId="7603465" sldId="268"/>
            <ac:spMk id="2" creationId="{CAF01737-518B-4FF8-9E90-5C43C3F3688A}"/>
          </ac:spMkLst>
        </pc:spChg>
        <pc:spChg chg="add">
          <ac:chgData name="Michał Pyclik" userId="6d1d9512d460d1ef" providerId="LiveId" clId="{C55846B6-3220-41C0-80B1-0687D5869EA8}" dt="2021-02-25T15:05:35.258" v="1209" actId="26606"/>
          <ac:spMkLst>
            <pc:docMk/>
            <pc:sldMk cId="7603465" sldId="268"/>
            <ac:spMk id="71" creationId="{1BB56EB9-078F-4952-AC1F-149C7A0AE4D5}"/>
          </ac:spMkLst>
        </pc:spChg>
        <pc:spChg chg="add">
          <ac:chgData name="Michał Pyclik" userId="6d1d9512d460d1ef" providerId="LiveId" clId="{C55846B6-3220-41C0-80B1-0687D5869EA8}" dt="2021-02-25T15:05:35.258" v="1209" actId="26606"/>
          <ac:spMkLst>
            <pc:docMk/>
            <pc:sldMk cId="7603465" sldId="268"/>
            <ac:spMk id="73" creationId="{D3772EE4-ED5E-4D3A-A306-B22CF866786D}"/>
          </ac:spMkLst>
        </pc:spChg>
        <pc:spChg chg="add">
          <ac:chgData name="Michał Pyclik" userId="6d1d9512d460d1ef" providerId="LiveId" clId="{C55846B6-3220-41C0-80B1-0687D5869EA8}" dt="2021-02-25T15:05:35.258" v="1209" actId="26606"/>
          <ac:spMkLst>
            <pc:docMk/>
            <pc:sldMk cId="7603465" sldId="268"/>
            <ac:spMk id="75" creationId="{10058680-D07C-4893-B2B7-91543F18AB32}"/>
          </ac:spMkLst>
        </pc:spChg>
        <pc:spChg chg="add">
          <ac:chgData name="Michał Pyclik" userId="6d1d9512d460d1ef" providerId="LiveId" clId="{C55846B6-3220-41C0-80B1-0687D5869EA8}" dt="2021-02-25T15:05:35.258" v="1209" actId="26606"/>
          <ac:spMkLst>
            <pc:docMk/>
            <pc:sldMk cId="7603465" sldId="268"/>
            <ac:spMk id="77" creationId="{7B42427A-0A1F-4A55-8705-D9179F1E0CFB}"/>
          </ac:spMkLst>
        </pc:spChg>
        <pc:spChg chg="add">
          <ac:chgData name="Michał Pyclik" userId="6d1d9512d460d1ef" providerId="LiveId" clId="{C55846B6-3220-41C0-80B1-0687D5869EA8}" dt="2021-02-25T15:05:35.258" v="1209" actId="26606"/>
          <ac:spMkLst>
            <pc:docMk/>
            <pc:sldMk cId="7603465" sldId="268"/>
            <ac:spMk id="79" creationId="{EE54A6FE-D8CB-48A3-900B-053D4EBD3B85}"/>
          </ac:spMkLst>
        </pc:spChg>
        <pc:graphicFrameChg chg="mod ord modGraphic">
          <ac:chgData name="Michał Pyclik" userId="6d1d9512d460d1ef" providerId="LiveId" clId="{C55846B6-3220-41C0-80B1-0687D5869EA8}" dt="2021-02-25T15:05:43.565" v="1212" actId="14100"/>
          <ac:graphicFrameMkLst>
            <pc:docMk/>
            <pc:sldMk cId="7603465" sldId="268"/>
            <ac:graphicFrameMk id="5" creationId="{74A04B68-57E9-4FCE-B704-596A0C78503A}"/>
          </ac:graphicFrameMkLst>
        </pc:graphicFrameChg>
        <pc:picChg chg="add mod">
          <ac:chgData name="Michał Pyclik" userId="6d1d9512d460d1ef" providerId="LiveId" clId="{C55846B6-3220-41C0-80B1-0687D5869EA8}" dt="2021-02-25T15:05:35.258" v="1209" actId="26606"/>
          <ac:picMkLst>
            <pc:docMk/>
            <pc:sldMk cId="7603465" sldId="268"/>
            <ac:picMk id="6146" creationId="{58DBC2C9-212D-4161-B9FE-D4A6E92F4E99}"/>
          </ac:picMkLst>
        </pc:picChg>
      </pc:sldChg>
      <pc:sldChg chg="addSp delSp modSp mod">
        <pc:chgData name="Michał Pyclik" userId="6d1d9512d460d1ef" providerId="LiveId" clId="{C55846B6-3220-41C0-80B1-0687D5869EA8}" dt="2021-02-25T15:06:41.546" v="1338" actId="20577"/>
        <pc:sldMkLst>
          <pc:docMk/>
          <pc:sldMk cId="163805568" sldId="269"/>
        </pc:sldMkLst>
        <pc:spChg chg="mod">
          <ac:chgData name="Michał Pyclik" userId="6d1d9512d460d1ef" providerId="LiveId" clId="{C55846B6-3220-41C0-80B1-0687D5869EA8}" dt="2021-02-25T15:06:07.011" v="1215" actId="26606"/>
          <ac:spMkLst>
            <pc:docMk/>
            <pc:sldMk cId="163805568" sldId="269"/>
            <ac:spMk id="2" creationId="{CAF01737-518B-4FF8-9E90-5C43C3F3688A}"/>
          </ac:spMkLst>
        </pc:spChg>
        <pc:spChg chg="mod">
          <ac:chgData name="Michał Pyclik" userId="6d1d9512d460d1ef" providerId="LiveId" clId="{C55846B6-3220-41C0-80B1-0687D5869EA8}" dt="2021-02-25T15:06:41.546" v="1338" actId="20577"/>
          <ac:spMkLst>
            <pc:docMk/>
            <pc:sldMk cId="163805568" sldId="269"/>
            <ac:spMk id="3" creationId="{1436EBC3-D4D5-4A89-9B48-F7A4500A65B7}"/>
          </ac:spMkLst>
        </pc:spChg>
        <pc:spChg chg="del">
          <ac:chgData name="Michał Pyclik" userId="6d1d9512d460d1ef" providerId="LiveId" clId="{C55846B6-3220-41C0-80B1-0687D5869EA8}" dt="2021-02-25T15:06:07.011" v="1215" actId="26606"/>
          <ac:spMkLst>
            <pc:docMk/>
            <pc:sldMk cId="163805568" sldId="269"/>
            <ac:spMk id="71" creationId="{3CED7894-4F62-4A6C-8DB5-DB5BE08E9C03}"/>
          </ac:spMkLst>
        </pc:spChg>
        <pc:spChg chg="del">
          <ac:chgData name="Michał Pyclik" userId="6d1d9512d460d1ef" providerId="LiveId" clId="{C55846B6-3220-41C0-80B1-0687D5869EA8}" dt="2021-02-25T15:06:07.011" v="1215" actId="26606"/>
          <ac:spMkLst>
            <pc:docMk/>
            <pc:sldMk cId="163805568" sldId="269"/>
            <ac:spMk id="73" creationId="{E536F3B4-50F6-4C52-8F76-4EB1214719DC}"/>
          </ac:spMkLst>
        </pc:spChg>
        <pc:spChg chg="add">
          <ac:chgData name="Michał Pyclik" userId="6d1d9512d460d1ef" providerId="LiveId" clId="{C55846B6-3220-41C0-80B1-0687D5869EA8}" dt="2021-02-25T15:06:07.011" v="1215" actId="26606"/>
          <ac:spMkLst>
            <pc:docMk/>
            <pc:sldMk cId="163805568" sldId="269"/>
            <ac:spMk id="74" creationId="{9831CBB7-4817-4B54-A7F9-0AE2D0C47870}"/>
          </ac:spMkLst>
        </pc:spChg>
        <pc:spChg chg="add">
          <ac:chgData name="Michał Pyclik" userId="6d1d9512d460d1ef" providerId="LiveId" clId="{C55846B6-3220-41C0-80B1-0687D5869EA8}" dt="2021-02-25T15:06:07.011" v="1215" actId="26606"/>
          <ac:spMkLst>
            <pc:docMk/>
            <pc:sldMk cId="163805568" sldId="269"/>
            <ac:spMk id="75" creationId="{96BC321D-B05F-4857-8880-97F61B9B7858}"/>
          </ac:spMkLst>
        </pc:spChg>
        <pc:picChg chg="add mod ord">
          <ac:chgData name="Michał Pyclik" userId="6d1d9512d460d1ef" providerId="LiveId" clId="{C55846B6-3220-41C0-80B1-0687D5869EA8}" dt="2021-02-25T15:06:07.011" v="1215" actId="26606"/>
          <ac:picMkLst>
            <pc:docMk/>
            <pc:sldMk cId="163805568" sldId="269"/>
            <ac:picMk id="7170" creationId="{5EEAFFE5-C8CE-4CB1-A78E-568737DFE172}"/>
          </ac:picMkLst>
        </pc:picChg>
        <pc:picChg chg="del">
          <ac:chgData name="Michał Pyclik" userId="6d1d9512d460d1ef" providerId="LiveId" clId="{C55846B6-3220-41C0-80B1-0687D5869EA8}" dt="2021-02-25T15:05:54.158" v="1213" actId="478"/>
          <ac:picMkLst>
            <pc:docMk/>
            <pc:sldMk cId="163805568" sldId="269"/>
            <ac:picMk id="8194" creationId="{615DEC98-BCAE-4C91-B1A7-216B986E7B5B}"/>
          </ac:picMkLst>
        </pc:picChg>
      </pc:sldChg>
      <pc:sldChg chg="del">
        <pc:chgData name="Michał Pyclik" userId="6d1d9512d460d1ef" providerId="LiveId" clId="{C55846B6-3220-41C0-80B1-0687D5869EA8}" dt="2021-02-25T14:50:23.279" v="351" actId="47"/>
        <pc:sldMkLst>
          <pc:docMk/>
          <pc:sldMk cId="3605905043" sldId="282"/>
        </pc:sldMkLst>
      </pc:sldChg>
      <pc:sldChg chg="del">
        <pc:chgData name="Michał Pyclik" userId="6d1d9512d460d1ef" providerId="LiveId" clId="{C55846B6-3220-41C0-80B1-0687D5869EA8}" dt="2021-02-25T14:50:23.279" v="351" actId="47"/>
        <pc:sldMkLst>
          <pc:docMk/>
          <pc:sldMk cId="818832109" sldId="283"/>
        </pc:sldMkLst>
      </pc:sldChg>
      <pc:sldChg chg="addSp delSp modSp mod">
        <pc:chgData name="Michał Pyclik" userId="6d1d9512d460d1ef" providerId="LiveId" clId="{C55846B6-3220-41C0-80B1-0687D5869EA8}" dt="2021-02-25T14:56:12.725" v="517" actId="26606"/>
        <pc:sldMkLst>
          <pc:docMk/>
          <pc:sldMk cId="3548689430" sldId="284"/>
        </pc:sldMkLst>
        <pc:spChg chg="mod ord">
          <ac:chgData name="Michał Pyclik" userId="6d1d9512d460d1ef" providerId="LiveId" clId="{C55846B6-3220-41C0-80B1-0687D5869EA8}" dt="2021-02-25T14:56:12.725" v="517" actId="26606"/>
          <ac:spMkLst>
            <pc:docMk/>
            <pc:sldMk cId="3548689430" sldId="284"/>
            <ac:spMk id="7" creationId="{9FE0CC8F-6F9A-4C9B-8CD3-A8FD136AD841}"/>
          </ac:spMkLst>
        </pc:spChg>
        <pc:spChg chg="del">
          <ac:chgData name="Michał Pyclik" userId="6d1d9512d460d1ef" providerId="LiveId" clId="{C55846B6-3220-41C0-80B1-0687D5869EA8}" dt="2021-02-25T14:53:40.308" v="504" actId="26606"/>
          <ac:spMkLst>
            <pc:docMk/>
            <pc:sldMk cId="3548689430" sldId="284"/>
            <ac:spMk id="71" creationId="{3CED7894-4F62-4A6C-8DB5-DB5BE08E9C03}"/>
          </ac:spMkLst>
        </pc:spChg>
        <pc:spChg chg="del">
          <ac:chgData name="Michał Pyclik" userId="6d1d9512d460d1ef" providerId="LiveId" clId="{C55846B6-3220-41C0-80B1-0687D5869EA8}" dt="2021-02-25T14:53:40.308" v="504" actId="26606"/>
          <ac:spMkLst>
            <pc:docMk/>
            <pc:sldMk cId="3548689430" sldId="284"/>
            <ac:spMk id="73" creationId="{E536F3B4-50F6-4C52-8F76-4EB1214719DC}"/>
          </ac:spMkLst>
        </pc:spChg>
        <pc:spChg chg="add del">
          <ac:chgData name="Michał Pyclik" userId="6d1d9512d460d1ef" providerId="LiveId" clId="{C55846B6-3220-41C0-80B1-0687D5869EA8}" dt="2021-02-25T14:56:12.725" v="517" actId="26606"/>
          <ac:spMkLst>
            <pc:docMk/>
            <pc:sldMk cId="3548689430" sldId="284"/>
            <ac:spMk id="78" creationId="{A43B05A4-157F-403C-939A-ED1B6A0A029C}"/>
          </ac:spMkLst>
        </pc:spChg>
        <pc:spChg chg="add del">
          <ac:chgData name="Michał Pyclik" userId="6d1d9512d460d1ef" providerId="LiveId" clId="{C55846B6-3220-41C0-80B1-0687D5869EA8}" dt="2021-02-25T14:56:12.725" v="517" actId="26606"/>
          <ac:spMkLst>
            <pc:docMk/>
            <pc:sldMk cId="3548689430" sldId="284"/>
            <ac:spMk id="80" creationId="{E8CCE107-A70B-4916-9A0B-751C70B9B597}"/>
          </ac:spMkLst>
        </pc:spChg>
        <pc:spChg chg="add del">
          <ac:chgData name="Michał Pyclik" userId="6d1d9512d460d1ef" providerId="LiveId" clId="{C55846B6-3220-41C0-80B1-0687D5869EA8}" dt="2021-02-25T14:56:12.725" v="517" actId="26606"/>
          <ac:spMkLst>
            <pc:docMk/>
            <pc:sldMk cId="3548689430" sldId="284"/>
            <ac:spMk id="82" creationId="{9A925BC7-7CC5-4A0C-9B3D-8829EBF281BD}"/>
          </ac:spMkLst>
        </pc:spChg>
        <pc:spChg chg="add del">
          <ac:chgData name="Michał Pyclik" userId="6d1d9512d460d1ef" providerId="LiveId" clId="{C55846B6-3220-41C0-80B1-0687D5869EA8}" dt="2021-02-25T14:56:12.725" v="517" actId="26606"/>
          <ac:spMkLst>
            <pc:docMk/>
            <pc:sldMk cId="3548689430" sldId="284"/>
            <ac:spMk id="84" creationId="{6E67D916-28C7-4965-BA3C-287FB857979C}"/>
          </ac:spMkLst>
        </pc:spChg>
        <pc:spChg chg="add">
          <ac:chgData name="Michał Pyclik" userId="6d1d9512d460d1ef" providerId="LiveId" clId="{C55846B6-3220-41C0-80B1-0687D5869EA8}" dt="2021-02-25T14:56:12.725" v="517" actId="26606"/>
          <ac:spMkLst>
            <pc:docMk/>
            <pc:sldMk cId="3548689430" sldId="284"/>
            <ac:spMk id="135" creationId="{9831CBB7-4817-4B54-A7F9-0AE2D0C47870}"/>
          </ac:spMkLst>
        </pc:spChg>
        <pc:spChg chg="add">
          <ac:chgData name="Michał Pyclik" userId="6d1d9512d460d1ef" providerId="LiveId" clId="{C55846B6-3220-41C0-80B1-0687D5869EA8}" dt="2021-02-25T14:56:12.725" v="517" actId="26606"/>
          <ac:spMkLst>
            <pc:docMk/>
            <pc:sldMk cId="3548689430" sldId="284"/>
            <ac:spMk id="137" creationId="{96BC321D-B05F-4857-8880-97F61B9B7858}"/>
          </ac:spMkLst>
        </pc:spChg>
        <pc:picChg chg="add mod">
          <ac:chgData name="Michał Pyclik" userId="6d1d9512d460d1ef" providerId="LiveId" clId="{C55846B6-3220-41C0-80B1-0687D5869EA8}" dt="2021-02-25T14:56:12.725" v="517" actId="26606"/>
          <ac:picMkLst>
            <pc:docMk/>
            <pc:sldMk cId="3548689430" sldId="284"/>
            <ac:picMk id="3074" creationId="{FCC17216-2D1C-47CA-BBE8-D5EB4D67BF56}"/>
          </ac:picMkLst>
        </pc:picChg>
        <pc:picChg chg="del">
          <ac:chgData name="Michał Pyclik" userId="6d1d9512d460d1ef" providerId="LiveId" clId="{C55846B6-3220-41C0-80B1-0687D5869EA8}" dt="2021-02-25T14:53:36.033" v="503" actId="478"/>
          <ac:picMkLst>
            <pc:docMk/>
            <pc:sldMk cId="3548689430" sldId="284"/>
            <ac:picMk id="5122" creationId="{AFC0A1EB-64D5-47B9-AC50-C749698325AB}"/>
          </ac:picMkLst>
        </pc:picChg>
      </pc:sldChg>
      <pc:sldChg chg="addSp delSp modSp mod setClrOvrMap">
        <pc:chgData name="Michał Pyclik" userId="6d1d9512d460d1ef" providerId="LiveId" clId="{C55846B6-3220-41C0-80B1-0687D5869EA8}" dt="2021-02-25T15:04:21.057" v="1200" actId="26606"/>
        <pc:sldMkLst>
          <pc:docMk/>
          <pc:sldMk cId="768911231" sldId="285"/>
        </pc:sldMkLst>
        <pc:spChg chg="mod ord">
          <ac:chgData name="Michał Pyclik" userId="6d1d9512d460d1ef" providerId="LiveId" clId="{C55846B6-3220-41C0-80B1-0687D5869EA8}" dt="2021-02-25T15:04:21.057" v="1200" actId="26606"/>
          <ac:spMkLst>
            <pc:docMk/>
            <pc:sldMk cId="768911231" sldId="285"/>
            <ac:spMk id="7" creationId="{9FE0CC8F-6F9A-4C9B-8CD3-A8FD136AD841}"/>
          </ac:spMkLst>
        </pc:spChg>
        <pc:spChg chg="del">
          <ac:chgData name="Michał Pyclik" userId="6d1d9512d460d1ef" providerId="LiveId" clId="{C55846B6-3220-41C0-80B1-0687D5869EA8}" dt="2021-02-25T14:53:47.932" v="506" actId="26606"/>
          <ac:spMkLst>
            <pc:docMk/>
            <pc:sldMk cId="768911231" sldId="285"/>
            <ac:spMk id="79" creationId="{96BC321D-B05F-4857-8880-97F61B9B7858}"/>
          </ac:spMkLst>
        </pc:spChg>
        <pc:spChg chg="add del">
          <ac:chgData name="Michał Pyclik" userId="6d1d9512d460d1ef" providerId="LiveId" clId="{C55846B6-3220-41C0-80B1-0687D5869EA8}" dt="2021-02-25T14:55:24.596" v="515" actId="26606"/>
          <ac:spMkLst>
            <pc:docMk/>
            <pc:sldMk cId="768911231" sldId="285"/>
            <ac:spMk id="80" creationId="{A43B05A4-157F-403C-939A-ED1B6A0A029C}"/>
          </ac:spMkLst>
        </pc:spChg>
        <pc:spChg chg="add del">
          <ac:chgData name="Michał Pyclik" userId="6d1d9512d460d1ef" providerId="LiveId" clId="{C55846B6-3220-41C0-80B1-0687D5869EA8}" dt="2021-02-25T14:55:24.596" v="515" actId="26606"/>
          <ac:spMkLst>
            <pc:docMk/>
            <pc:sldMk cId="768911231" sldId="285"/>
            <ac:spMk id="82" creationId="{E8CCE107-A70B-4916-9A0B-751C70B9B597}"/>
          </ac:spMkLst>
        </pc:spChg>
        <pc:spChg chg="add del">
          <ac:chgData name="Michał Pyclik" userId="6d1d9512d460d1ef" providerId="LiveId" clId="{C55846B6-3220-41C0-80B1-0687D5869EA8}" dt="2021-02-25T14:55:24.596" v="515" actId="26606"/>
          <ac:spMkLst>
            <pc:docMk/>
            <pc:sldMk cId="768911231" sldId="285"/>
            <ac:spMk id="84" creationId="{9A925BC7-7CC5-4A0C-9B3D-8829EBF281BD}"/>
          </ac:spMkLst>
        </pc:spChg>
        <pc:spChg chg="add del">
          <ac:chgData name="Michał Pyclik" userId="6d1d9512d460d1ef" providerId="LiveId" clId="{C55846B6-3220-41C0-80B1-0687D5869EA8}" dt="2021-02-25T14:55:24.596" v="515" actId="26606"/>
          <ac:spMkLst>
            <pc:docMk/>
            <pc:sldMk cId="768911231" sldId="285"/>
            <ac:spMk id="86" creationId="{6E67D916-28C7-4965-BA3C-287FB857979C}"/>
          </ac:spMkLst>
        </pc:spChg>
        <pc:spChg chg="add del">
          <ac:chgData name="Michał Pyclik" userId="6d1d9512d460d1ef" providerId="LiveId" clId="{C55846B6-3220-41C0-80B1-0687D5869EA8}" dt="2021-02-25T15:04:21.057" v="1200" actId="26606"/>
          <ac:spMkLst>
            <pc:docMk/>
            <pc:sldMk cId="768911231" sldId="285"/>
            <ac:spMk id="135" creationId="{9831CBB7-4817-4B54-A7F9-0AE2D0C47870}"/>
          </ac:spMkLst>
        </pc:spChg>
        <pc:spChg chg="add del">
          <ac:chgData name="Michał Pyclik" userId="6d1d9512d460d1ef" providerId="LiveId" clId="{C55846B6-3220-41C0-80B1-0687D5869EA8}" dt="2021-02-25T15:04:21.057" v="1200" actId="26606"/>
          <ac:spMkLst>
            <pc:docMk/>
            <pc:sldMk cId="768911231" sldId="285"/>
            <ac:spMk id="137" creationId="{96BC321D-B05F-4857-8880-97F61B9B7858}"/>
          </ac:spMkLst>
        </pc:spChg>
        <pc:spChg chg="add">
          <ac:chgData name="Michał Pyclik" userId="6d1d9512d460d1ef" providerId="LiveId" clId="{C55846B6-3220-41C0-80B1-0687D5869EA8}" dt="2021-02-25T15:04:21.057" v="1200" actId="26606"/>
          <ac:spMkLst>
            <pc:docMk/>
            <pc:sldMk cId="768911231" sldId="285"/>
            <ac:spMk id="192" creationId="{3CED7894-4F62-4A6C-8DB5-DB5BE08E9C03}"/>
          </ac:spMkLst>
        </pc:spChg>
        <pc:spChg chg="add">
          <ac:chgData name="Michał Pyclik" userId="6d1d9512d460d1ef" providerId="LiveId" clId="{C55846B6-3220-41C0-80B1-0687D5869EA8}" dt="2021-02-25T15:04:21.057" v="1200" actId="26606"/>
          <ac:spMkLst>
            <pc:docMk/>
            <pc:sldMk cId="768911231" sldId="285"/>
            <ac:spMk id="193" creationId="{E536F3B4-50F6-4C52-8F76-4EB1214719DC}"/>
          </ac:spMkLst>
        </pc:spChg>
        <pc:spChg chg="del">
          <ac:chgData name="Michał Pyclik" userId="6d1d9512d460d1ef" providerId="LiveId" clId="{C55846B6-3220-41C0-80B1-0687D5869EA8}" dt="2021-02-25T14:53:47.932" v="506" actId="26606"/>
          <ac:spMkLst>
            <pc:docMk/>
            <pc:sldMk cId="768911231" sldId="285"/>
            <ac:spMk id="4106" creationId="{9831CBB7-4817-4B54-A7F9-0AE2D0C47870}"/>
          </ac:spMkLst>
        </pc:spChg>
        <pc:picChg chg="add del mod">
          <ac:chgData name="Michał Pyclik" userId="6d1d9512d460d1ef" providerId="LiveId" clId="{C55846B6-3220-41C0-80B1-0687D5869EA8}" dt="2021-02-25T15:04:17.354" v="1198" actId="478"/>
          <ac:picMkLst>
            <pc:docMk/>
            <pc:sldMk cId="768911231" sldId="285"/>
            <ac:picMk id="2050" creationId="{E8726A97-1E92-4C4D-B122-47166AD268C9}"/>
          </ac:picMkLst>
        </pc:picChg>
        <pc:picChg chg="add mod">
          <ac:chgData name="Michał Pyclik" userId="6d1d9512d460d1ef" providerId="LiveId" clId="{C55846B6-3220-41C0-80B1-0687D5869EA8}" dt="2021-02-25T15:04:21.057" v="1200" actId="26606"/>
          <ac:picMkLst>
            <pc:docMk/>
            <pc:sldMk cId="768911231" sldId="285"/>
            <ac:picMk id="2052" creationId="{ACB2446D-3AED-4E11-B8A6-A84EC5A44528}"/>
          </ac:picMkLst>
        </pc:picChg>
        <pc:picChg chg="del">
          <ac:chgData name="Michał Pyclik" userId="6d1d9512d460d1ef" providerId="LiveId" clId="{C55846B6-3220-41C0-80B1-0687D5869EA8}" dt="2021-02-25T14:53:46.363" v="505" actId="478"/>
          <ac:picMkLst>
            <pc:docMk/>
            <pc:sldMk cId="768911231" sldId="285"/>
            <ac:picMk id="4098" creationId="{4BAC53CB-B0A6-4BEC-AEEA-0A3999762E94}"/>
          </ac:picMkLst>
        </pc:picChg>
      </pc:sldChg>
      <pc:sldChg chg="addSp delSp modSp mod">
        <pc:chgData name="Michał Pyclik" userId="6d1d9512d460d1ef" providerId="LiveId" clId="{C55846B6-3220-41C0-80B1-0687D5869EA8}" dt="2021-02-25T15:03:35.163" v="1197" actId="26606"/>
        <pc:sldMkLst>
          <pc:docMk/>
          <pc:sldMk cId="997852587" sldId="286"/>
        </pc:sldMkLst>
        <pc:spChg chg="mod ord">
          <ac:chgData name="Michał Pyclik" userId="6d1d9512d460d1ef" providerId="LiveId" clId="{C55846B6-3220-41C0-80B1-0687D5869EA8}" dt="2021-02-25T15:03:35.163" v="1197" actId="26606"/>
          <ac:spMkLst>
            <pc:docMk/>
            <pc:sldMk cId="997852587" sldId="286"/>
            <ac:spMk id="7" creationId="{9FE0CC8F-6F9A-4C9B-8CD3-A8FD136AD841}"/>
          </ac:spMkLst>
        </pc:spChg>
        <pc:spChg chg="add del">
          <ac:chgData name="Michał Pyclik" userId="6d1d9512d460d1ef" providerId="LiveId" clId="{C55846B6-3220-41C0-80B1-0687D5869EA8}" dt="2021-02-25T15:03:35.163" v="1197" actId="26606"/>
          <ac:spMkLst>
            <pc:docMk/>
            <pc:sldMk cId="997852587" sldId="286"/>
            <ac:spMk id="74" creationId="{3CED7894-4F62-4A6C-8DB5-DB5BE08E9C03}"/>
          </ac:spMkLst>
        </pc:spChg>
        <pc:spChg chg="add del">
          <ac:chgData name="Michał Pyclik" userId="6d1d9512d460d1ef" providerId="LiveId" clId="{C55846B6-3220-41C0-80B1-0687D5869EA8}" dt="2021-02-25T15:03:35.163" v="1197" actId="26606"/>
          <ac:spMkLst>
            <pc:docMk/>
            <pc:sldMk cId="997852587" sldId="286"/>
            <ac:spMk id="76" creationId="{E536F3B4-50F6-4C52-8F76-4EB1214719DC}"/>
          </ac:spMkLst>
        </pc:spChg>
        <pc:spChg chg="add del">
          <ac:chgData name="Michał Pyclik" userId="6d1d9512d460d1ef" providerId="LiveId" clId="{C55846B6-3220-41C0-80B1-0687D5869EA8}" dt="2021-02-25T14:54:58.057" v="513" actId="26606"/>
          <ac:spMkLst>
            <pc:docMk/>
            <pc:sldMk cId="997852587" sldId="286"/>
            <ac:spMk id="78" creationId="{A43B05A4-157F-403C-939A-ED1B6A0A029C}"/>
          </ac:spMkLst>
        </pc:spChg>
        <pc:spChg chg="add del">
          <ac:chgData name="Michał Pyclik" userId="6d1d9512d460d1ef" providerId="LiveId" clId="{C55846B6-3220-41C0-80B1-0687D5869EA8}" dt="2021-02-25T14:54:58.057" v="513" actId="26606"/>
          <ac:spMkLst>
            <pc:docMk/>
            <pc:sldMk cId="997852587" sldId="286"/>
            <ac:spMk id="80" creationId="{E8CCE107-A70B-4916-9A0B-751C70B9B597}"/>
          </ac:spMkLst>
        </pc:spChg>
        <pc:spChg chg="add del">
          <ac:chgData name="Michał Pyclik" userId="6d1d9512d460d1ef" providerId="LiveId" clId="{C55846B6-3220-41C0-80B1-0687D5869EA8}" dt="2021-02-25T14:54:58.057" v="513" actId="26606"/>
          <ac:spMkLst>
            <pc:docMk/>
            <pc:sldMk cId="997852587" sldId="286"/>
            <ac:spMk id="82" creationId="{9A925BC7-7CC5-4A0C-9B3D-8829EBF281BD}"/>
          </ac:spMkLst>
        </pc:spChg>
        <pc:spChg chg="add del">
          <ac:chgData name="Michał Pyclik" userId="6d1d9512d460d1ef" providerId="LiveId" clId="{C55846B6-3220-41C0-80B1-0687D5869EA8}" dt="2021-02-25T14:54:58.057" v="513" actId="26606"/>
          <ac:spMkLst>
            <pc:docMk/>
            <pc:sldMk cId="997852587" sldId="286"/>
            <ac:spMk id="84" creationId="{6E67D916-28C7-4965-BA3C-287FB857979C}"/>
          </ac:spMkLst>
        </pc:spChg>
        <pc:spChg chg="del">
          <ac:chgData name="Michał Pyclik" userId="6d1d9512d460d1ef" providerId="LiveId" clId="{C55846B6-3220-41C0-80B1-0687D5869EA8}" dt="2021-02-25T14:53:59.618" v="508" actId="26606"/>
          <ac:spMkLst>
            <pc:docMk/>
            <pc:sldMk cId="997852587" sldId="286"/>
            <ac:spMk id="135" creationId="{3CED7894-4F62-4A6C-8DB5-DB5BE08E9C03}"/>
          </ac:spMkLst>
        </pc:spChg>
        <pc:spChg chg="del">
          <ac:chgData name="Michał Pyclik" userId="6d1d9512d460d1ef" providerId="LiveId" clId="{C55846B6-3220-41C0-80B1-0687D5869EA8}" dt="2021-02-25T14:53:59.618" v="508" actId="26606"/>
          <ac:spMkLst>
            <pc:docMk/>
            <pc:sldMk cId="997852587" sldId="286"/>
            <ac:spMk id="137" creationId="{E536F3B4-50F6-4C52-8F76-4EB1214719DC}"/>
          </ac:spMkLst>
        </pc:spChg>
        <pc:spChg chg="add">
          <ac:chgData name="Michał Pyclik" userId="6d1d9512d460d1ef" providerId="LiveId" clId="{C55846B6-3220-41C0-80B1-0687D5869EA8}" dt="2021-02-25T15:03:35.163" v="1197" actId="26606"/>
          <ac:spMkLst>
            <pc:docMk/>
            <pc:sldMk cId="997852587" sldId="286"/>
            <ac:spMk id="139" creationId="{3CED7894-4F62-4A6C-8DB5-DB5BE08E9C03}"/>
          </ac:spMkLst>
        </pc:spChg>
        <pc:spChg chg="add">
          <ac:chgData name="Michał Pyclik" userId="6d1d9512d460d1ef" providerId="LiveId" clId="{C55846B6-3220-41C0-80B1-0687D5869EA8}" dt="2021-02-25T15:03:35.163" v="1197" actId="26606"/>
          <ac:spMkLst>
            <pc:docMk/>
            <pc:sldMk cId="997852587" sldId="286"/>
            <ac:spMk id="141" creationId="{E536F3B4-50F6-4C52-8F76-4EB1214719DC}"/>
          </ac:spMkLst>
        </pc:spChg>
        <pc:spChg chg="add del">
          <ac:chgData name="Michał Pyclik" userId="6d1d9512d460d1ef" providerId="LiveId" clId="{C55846B6-3220-41C0-80B1-0687D5869EA8}" dt="2021-02-25T15:03:19.515" v="1194" actId="26606"/>
          <ac:spMkLst>
            <pc:docMk/>
            <pc:sldMk cId="997852587" sldId="286"/>
            <ac:spMk id="1028" creationId="{9831CBB7-4817-4B54-A7F9-0AE2D0C47870}"/>
          </ac:spMkLst>
        </pc:spChg>
        <pc:spChg chg="add del">
          <ac:chgData name="Michał Pyclik" userId="6d1d9512d460d1ef" providerId="LiveId" clId="{C55846B6-3220-41C0-80B1-0687D5869EA8}" dt="2021-02-25T15:03:19.515" v="1194" actId="26606"/>
          <ac:spMkLst>
            <pc:docMk/>
            <pc:sldMk cId="997852587" sldId="286"/>
            <ac:spMk id="1029" creationId="{96BC321D-B05F-4857-8880-97F61B9B7858}"/>
          </ac:spMkLst>
        </pc:spChg>
        <pc:picChg chg="add del mod">
          <ac:chgData name="Michał Pyclik" userId="6d1d9512d460d1ef" providerId="LiveId" clId="{C55846B6-3220-41C0-80B1-0687D5869EA8}" dt="2021-02-25T15:03:30.442" v="1195" actId="478"/>
          <ac:picMkLst>
            <pc:docMk/>
            <pc:sldMk cId="997852587" sldId="286"/>
            <ac:picMk id="2" creationId="{A0464E26-0530-4657-9B7C-AA8565C604DD}"/>
          </ac:picMkLst>
        </pc:picChg>
        <pc:picChg chg="add del mod">
          <ac:chgData name="Michał Pyclik" userId="6d1d9512d460d1ef" providerId="LiveId" clId="{C55846B6-3220-41C0-80B1-0687D5869EA8}" dt="2021-02-25T15:03:15.567" v="1192" actId="478"/>
          <ac:picMkLst>
            <pc:docMk/>
            <pc:sldMk cId="997852587" sldId="286"/>
            <ac:picMk id="1026" creationId="{909C28E6-4FBC-4AE9-830B-F855BB5D0536}"/>
          </ac:picMkLst>
        </pc:picChg>
        <pc:picChg chg="add mod">
          <ac:chgData name="Michał Pyclik" userId="6d1d9512d460d1ef" providerId="LiveId" clId="{C55846B6-3220-41C0-80B1-0687D5869EA8}" dt="2021-02-25T15:03:35.163" v="1197" actId="26606"/>
          <ac:picMkLst>
            <pc:docMk/>
            <pc:sldMk cId="997852587" sldId="286"/>
            <ac:picMk id="1030" creationId="{98D3F32F-8A8F-433E-BCE6-00B66D621BA3}"/>
          </ac:picMkLst>
        </pc:picChg>
        <pc:picChg chg="del">
          <ac:chgData name="Michał Pyclik" userId="6d1d9512d460d1ef" providerId="LiveId" clId="{C55846B6-3220-41C0-80B1-0687D5869EA8}" dt="2021-02-25T14:53:56.585" v="507" actId="478"/>
          <ac:picMkLst>
            <pc:docMk/>
            <pc:sldMk cId="997852587" sldId="286"/>
            <ac:picMk id="3074" creationId="{7C88F7BF-E4ED-45B6-96F4-8D00C95B8A5E}"/>
          </ac:picMkLst>
        </pc:picChg>
      </pc:sldChg>
      <pc:sldChg chg="addSp delSp modSp mod">
        <pc:chgData name="Michał Pyclik" userId="6d1d9512d460d1ef" providerId="LiveId" clId="{C55846B6-3220-41C0-80B1-0687D5869EA8}" dt="2021-02-25T14:54:34.025" v="511" actId="26606"/>
        <pc:sldMkLst>
          <pc:docMk/>
          <pc:sldMk cId="3690888665" sldId="287"/>
        </pc:sldMkLst>
        <pc:spChg chg="del">
          <ac:chgData name="Michał Pyclik" userId="6d1d9512d460d1ef" providerId="LiveId" clId="{C55846B6-3220-41C0-80B1-0687D5869EA8}" dt="2021-02-25T14:54:34.025" v="511" actId="26606"/>
          <ac:spMkLst>
            <pc:docMk/>
            <pc:sldMk cId="3690888665" sldId="287"/>
            <ac:spMk id="74" creationId="{3CED7894-4F62-4A6C-8DB5-DB5BE08E9C03}"/>
          </ac:spMkLst>
        </pc:spChg>
        <pc:spChg chg="del">
          <ac:chgData name="Michał Pyclik" userId="6d1d9512d460d1ef" providerId="LiveId" clId="{C55846B6-3220-41C0-80B1-0687D5869EA8}" dt="2021-02-25T14:54:34.025" v="511" actId="26606"/>
          <ac:spMkLst>
            <pc:docMk/>
            <pc:sldMk cId="3690888665" sldId="287"/>
            <ac:spMk id="76" creationId="{E536F3B4-50F6-4C52-8F76-4EB1214719DC}"/>
          </ac:spMkLst>
        </pc:spChg>
        <pc:spChg chg="add">
          <ac:chgData name="Michał Pyclik" userId="6d1d9512d460d1ef" providerId="LiveId" clId="{C55846B6-3220-41C0-80B1-0687D5869EA8}" dt="2021-02-25T14:54:34.025" v="511" actId="26606"/>
          <ac:spMkLst>
            <pc:docMk/>
            <pc:sldMk cId="3690888665" sldId="287"/>
            <ac:spMk id="81" creationId="{F92989FB-1024-49B7-BDF1-B3CE27D48623}"/>
          </ac:spMkLst>
        </pc:spChg>
        <pc:spChg chg="add">
          <ac:chgData name="Michał Pyclik" userId="6d1d9512d460d1ef" providerId="LiveId" clId="{C55846B6-3220-41C0-80B1-0687D5869EA8}" dt="2021-02-25T14:54:34.025" v="511" actId="26606"/>
          <ac:spMkLst>
            <pc:docMk/>
            <pc:sldMk cId="3690888665" sldId="287"/>
            <ac:spMk id="83" creationId="{2987D6F4-EC95-4EF1-A8AD-4B70386CEEC7}"/>
          </ac:spMkLst>
        </pc:spChg>
        <pc:spChg chg="add">
          <ac:chgData name="Michał Pyclik" userId="6d1d9512d460d1ef" providerId="LiveId" clId="{C55846B6-3220-41C0-80B1-0687D5869EA8}" dt="2021-02-25T14:54:34.025" v="511" actId="26606"/>
          <ac:spMkLst>
            <pc:docMk/>
            <pc:sldMk cId="3690888665" sldId="287"/>
            <ac:spMk id="85" creationId="{F5F792DF-9D0A-4DB6-9A9E-7312F5A7E87D}"/>
          </ac:spMkLst>
        </pc:spChg>
        <pc:graphicFrameChg chg="mod modGraphic">
          <ac:chgData name="Michał Pyclik" userId="6d1d9512d460d1ef" providerId="LiveId" clId="{C55846B6-3220-41C0-80B1-0687D5869EA8}" dt="2021-02-25T14:54:34.025" v="511" actId="26606"/>
          <ac:graphicFrameMkLst>
            <pc:docMk/>
            <pc:sldMk cId="3690888665" sldId="287"/>
            <ac:graphicFrameMk id="10" creationId="{B86486F2-A5D3-46B6-AB6E-1EEA77166B14}"/>
          </ac:graphicFrameMkLst>
        </pc:graphicFrameChg>
        <pc:picChg chg="del">
          <ac:chgData name="Michał Pyclik" userId="6d1d9512d460d1ef" providerId="LiveId" clId="{C55846B6-3220-41C0-80B1-0687D5869EA8}" dt="2021-02-25T14:54:04.243" v="509" actId="478"/>
          <ac:picMkLst>
            <pc:docMk/>
            <pc:sldMk cId="3690888665" sldId="287"/>
            <ac:picMk id="7170" creationId="{AFA8521C-241A-4F70-BD30-3DC015C0BFAC}"/>
          </ac:picMkLst>
        </pc:picChg>
      </pc:sldChg>
      <pc:sldChg chg="modSp">
        <pc:chgData name="Michał Pyclik" userId="6d1d9512d460d1ef" providerId="LiveId" clId="{C55846B6-3220-41C0-80B1-0687D5869EA8}" dt="2021-02-25T15:04:59.994" v="1205" actId="12100"/>
        <pc:sldMkLst>
          <pc:docMk/>
          <pc:sldMk cId="2761757635" sldId="288"/>
        </pc:sldMkLst>
        <pc:graphicFrameChg chg="mod">
          <ac:chgData name="Michał Pyclik" userId="6d1d9512d460d1ef" providerId="LiveId" clId="{C55846B6-3220-41C0-80B1-0687D5869EA8}" dt="2021-02-25T15:04:56.125" v="1204" actId="12100"/>
          <ac:graphicFrameMkLst>
            <pc:docMk/>
            <pc:sldMk cId="2761757635" sldId="288"/>
            <ac:graphicFrameMk id="6" creationId="{81F77632-3618-4CDE-8F31-9052080A860C}"/>
          </ac:graphicFrameMkLst>
        </pc:graphicFrameChg>
        <pc:graphicFrameChg chg="mod">
          <ac:chgData name="Michał Pyclik" userId="6d1d9512d460d1ef" providerId="LiveId" clId="{C55846B6-3220-41C0-80B1-0687D5869EA8}" dt="2021-02-25T15:04:59.994" v="1205" actId="12100"/>
          <ac:graphicFrameMkLst>
            <pc:docMk/>
            <pc:sldMk cId="2761757635" sldId="288"/>
            <ac:graphicFrameMk id="8" creationId="{F1E8DC15-7F4C-4487-AFE0-3FD4EA666877}"/>
          </ac:graphicFrameMkLst>
        </pc:graphicFrameChg>
      </pc:sldChg>
      <pc:sldChg chg="del">
        <pc:chgData name="Michał Pyclik" userId="6d1d9512d460d1ef" providerId="LiveId" clId="{C55846B6-3220-41C0-80B1-0687D5869EA8}" dt="2021-02-25T15:04:27.663" v="1201" actId="47"/>
        <pc:sldMkLst>
          <pc:docMk/>
          <pc:sldMk cId="503528714" sldId="289"/>
        </pc:sldMkLst>
      </pc:sldChg>
      <pc:sldChg chg="del">
        <pc:chgData name="Michał Pyclik" userId="6d1d9512d460d1ef" providerId="LiveId" clId="{C55846B6-3220-41C0-80B1-0687D5869EA8}" dt="2021-02-25T15:04:27.663" v="1201" actId="47"/>
        <pc:sldMkLst>
          <pc:docMk/>
          <pc:sldMk cId="2804962280" sldId="290"/>
        </pc:sldMkLst>
      </pc:sldChg>
      <pc:sldChg chg="addSp delSp modSp add mod">
        <pc:chgData name="Michał Pyclik" userId="6d1d9512d460d1ef" providerId="LiveId" clId="{C55846B6-3220-41C0-80B1-0687D5869EA8}" dt="2021-02-25T15:02:44.245" v="1191" actId="20577"/>
        <pc:sldMkLst>
          <pc:docMk/>
          <pc:sldMk cId="1993361422" sldId="291"/>
        </pc:sldMkLst>
        <pc:spChg chg="del mod">
          <ac:chgData name="Michał Pyclik" userId="6d1d9512d460d1ef" providerId="LiveId" clId="{C55846B6-3220-41C0-80B1-0687D5869EA8}" dt="2021-02-25T15:00:17.119" v="911" actId="478"/>
          <ac:spMkLst>
            <pc:docMk/>
            <pc:sldMk cId="1993361422" sldId="291"/>
            <ac:spMk id="2" creationId="{CAF01737-518B-4FF8-9E90-5C43C3F3688A}"/>
          </ac:spMkLst>
        </pc:spChg>
        <pc:spChg chg="mod">
          <ac:chgData name="Michał Pyclik" userId="6d1d9512d460d1ef" providerId="LiveId" clId="{C55846B6-3220-41C0-80B1-0687D5869EA8}" dt="2021-02-25T15:02:44.245" v="1191" actId="20577"/>
          <ac:spMkLst>
            <pc:docMk/>
            <pc:sldMk cId="1993361422" sldId="291"/>
            <ac:spMk id="3" creationId="{1436EBC3-D4D5-4A89-9B48-F7A4500A65B7}"/>
          </ac:spMkLst>
        </pc:spChg>
        <pc:spChg chg="add del mod">
          <ac:chgData name="Michał Pyclik" userId="6d1d9512d460d1ef" providerId="LiveId" clId="{C55846B6-3220-41C0-80B1-0687D5869EA8}" dt="2021-02-25T15:00:25.336" v="916" actId="478"/>
          <ac:spMkLst>
            <pc:docMk/>
            <pc:sldMk cId="1993361422" sldId="291"/>
            <ac:spMk id="5" creationId="{B2E44571-F827-44DA-910B-592D845A2EE5}"/>
          </ac:spMkLst>
        </pc:spChg>
        <pc:spChg chg="del">
          <ac:chgData name="Michał Pyclik" userId="6d1d9512d460d1ef" providerId="LiveId" clId="{C55846B6-3220-41C0-80B1-0687D5869EA8}" dt="2021-02-25T15:00:12.554" v="910" actId="26606"/>
          <ac:spMkLst>
            <pc:docMk/>
            <pc:sldMk cId="1993361422" sldId="291"/>
            <ac:spMk id="75" creationId="{E536F3B4-50F6-4C52-8F76-4EB1214719DC}"/>
          </ac:spMkLst>
        </pc:spChg>
        <pc:spChg chg="add">
          <ac:chgData name="Michał Pyclik" userId="6d1d9512d460d1ef" providerId="LiveId" clId="{C55846B6-3220-41C0-80B1-0687D5869EA8}" dt="2021-02-25T15:00:12.554" v="910" actId="26606"/>
          <ac:spMkLst>
            <pc:docMk/>
            <pc:sldMk cId="1993361422" sldId="291"/>
            <ac:spMk id="199" creationId="{9831CBB7-4817-4B54-A7F9-0AE2D0C47870}"/>
          </ac:spMkLst>
        </pc:spChg>
        <pc:spChg chg="add">
          <ac:chgData name="Michał Pyclik" userId="6d1d9512d460d1ef" providerId="LiveId" clId="{C55846B6-3220-41C0-80B1-0687D5869EA8}" dt="2021-02-25T15:00:12.554" v="910" actId="26606"/>
          <ac:spMkLst>
            <pc:docMk/>
            <pc:sldMk cId="1993361422" sldId="291"/>
            <ac:spMk id="201" creationId="{96BC321D-B05F-4857-8880-97F61B9B7858}"/>
          </ac:spMkLst>
        </pc:spChg>
        <pc:spChg chg="del">
          <ac:chgData name="Michał Pyclik" userId="6d1d9512d460d1ef" providerId="LiveId" clId="{C55846B6-3220-41C0-80B1-0687D5869EA8}" dt="2021-02-25T15:00:12.554" v="910" actId="26606"/>
          <ac:spMkLst>
            <pc:docMk/>
            <pc:sldMk cId="1993361422" sldId="291"/>
            <ac:spMk id="4100" creationId="{3CED7894-4F62-4A6C-8DB5-DB5BE08E9C03}"/>
          </ac:spMkLst>
        </pc:spChg>
        <pc:picChg chg="del">
          <ac:chgData name="Michał Pyclik" userId="6d1d9512d460d1ef" providerId="LiveId" clId="{C55846B6-3220-41C0-80B1-0687D5869EA8}" dt="2021-02-25T15:00:06.991" v="908" actId="478"/>
          <ac:picMkLst>
            <pc:docMk/>
            <pc:sldMk cId="1993361422" sldId="291"/>
            <ac:picMk id="4098" creationId="{A19FDEBE-2224-4AB1-9933-EF45630E0E74}"/>
          </ac:picMkLst>
        </pc:picChg>
        <pc:picChg chg="add del mod ord">
          <ac:chgData name="Michał Pyclik" userId="6d1d9512d460d1ef" providerId="LiveId" clId="{C55846B6-3220-41C0-80B1-0687D5869EA8}" dt="2021-02-25T15:00:22.920" v="915" actId="478"/>
          <ac:picMkLst>
            <pc:docMk/>
            <pc:sldMk cId="1993361422" sldId="291"/>
            <ac:picMk id="5122" creationId="{49BDA2BA-302B-4C46-91FF-0F079486235D}"/>
          </ac:picMkLst>
        </pc:picChg>
      </pc:sldChg>
      <pc:sldChg chg="addSp delSp modSp add mod ord">
        <pc:chgData name="Michał Pyclik" userId="6d1d9512d460d1ef" providerId="LiveId" clId="{C55846B6-3220-41C0-80B1-0687D5869EA8}" dt="2021-02-25T15:14:50.713" v="1373" actId="27636"/>
        <pc:sldMkLst>
          <pc:docMk/>
          <pc:sldMk cId="1879237960" sldId="292"/>
        </pc:sldMkLst>
        <pc:spChg chg="mod ord">
          <ac:chgData name="Michał Pyclik" userId="6d1d9512d460d1ef" providerId="LiveId" clId="{C55846B6-3220-41C0-80B1-0687D5869EA8}" dt="2021-02-25T15:14:50.713" v="1373" actId="27636"/>
          <ac:spMkLst>
            <pc:docMk/>
            <pc:sldMk cId="1879237960" sldId="292"/>
            <ac:spMk id="3" creationId="{1436EBC3-D4D5-4A89-9B48-F7A4500A65B7}"/>
          </ac:spMkLst>
        </pc:spChg>
        <pc:spChg chg="del">
          <ac:chgData name="Michał Pyclik" userId="6d1d9512d460d1ef" providerId="LiveId" clId="{C55846B6-3220-41C0-80B1-0687D5869EA8}" dt="2021-02-25T15:12:42.668" v="1349" actId="26606"/>
          <ac:spMkLst>
            <pc:docMk/>
            <pc:sldMk cId="1879237960" sldId="292"/>
            <ac:spMk id="135" creationId="{3CED7894-4F62-4A6C-8DB5-DB5BE08E9C03}"/>
          </ac:spMkLst>
        </pc:spChg>
        <pc:spChg chg="del">
          <ac:chgData name="Michał Pyclik" userId="6d1d9512d460d1ef" providerId="LiveId" clId="{C55846B6-3220-41C0-80B1-0687D5869EA8}" dt="2021-02-25T15:12:42.668" v="1349" actId="26606"/>
          <ac:spMkLst>
            <pc:docMk/>
            <pc:sldMk cId="1879237960" sldId="292"/>
            <ac:spMk id="137" creationId="{E536F3B4-50F6-4C52-8F76-4EB1214719DC}"/>
          </ac:spMkLst>
        </pc:spChg>
        <pc:spChg chg="add">
          <ac:chgData name="Michał Pyclik" userId="6d1d9512d460d1ef" providerId="LiveId" clId="{C55846B6-3220-41C0-80B1-0687D5869EA8}" dt="2021-02-25T15:12:42.668" v="1349" actId="26606"/>
          <ac:spMkLst>
            <pc:docMk/>
            <pc:sldMk cId="1879237960" sldId="292"/>
            <ac:spMk id="192" creationId="{3CED7894-4F62-4A6C-8DB5-DB5BE08E9C03}"/>
          </ac:spMkLst>
        </pc:spChg>
        <pc:spChg chg="add">
          <ac:chgData name="Michał Pyclik" userId="6d1d9512d460d1ef" providerId="LiveId" clId="{C55846B6-3220-41C0-80B1-0687D5869EA8}" dt="2021-02-25T15:12:42.668" v="1349" actId="26606"/>
          <ac:spMkLst>
            <pc:docMk/>
            <pc:sldMk cId="1879237960" sldId="292"/>
            <ac:spMk id="193" creationId="{E536F3B4-50F6-4C52-8F76-4EB1214719DC}"/>
          </ac:spMkLst>
        </pc:spChg>
        <pc:picChg chg="add mod">
          <ac:chgData name="Michał Pyclik" userId="6d1d9512d460d1ef" providerId="LiveId" clId="{C55846B6-3220-41C0-80B1-0687D5869EA8}" dt="2021-02-25T15:12:42.668" v="1349" actId="26606"/>
          <ac:picMkLst>
            <pc:docMk/>
            <pc:sldMk cId="1879237960" sldId="292"/>
            <ac:picMk id="8194" creationId="{557A4B1D-9868-430C-8D67-6DF6EFF1B301}"/>
          </ac:picMkLst>
        </pc:picChg>
        <pc:picChg chg="del">
          <ac:chgData name="Michał Pyclik" userId="6d1d9512d460d1ef" providerId="LiveId" clId="{C55846B6-3220-41C0-80B1-0687D5869EA8}" dt="2021-02-25T15:12:38.213" v="1347" actId="478"/>
          <ac:picMkLst>
            <pc:docMk/>
            <pc:sldMk cId="1879237960" sldId="292"/>
            <ac:picMk id="9218" creationId="{33AAB4F3-6E1A-4EEA-8C35-26FE5EAD9EB9}"/>
          </ac:picMkLst>
        </pc:picChg>
      </pc:sldChg>
      <pc:sldChg chg="add">
        <pc:chgData name="Michał Pyclik" userId="6d1d9512d460d1ef" providerId="LiveId" clId="{C55846B6-3220-41C0-80B1-0687D5869EA8}" dt="2021-02-25T15:18:17.901" v="1383" actId="2890"/>
        <pc:sldMkLst>
          <pc:docMk/>
          <pc:sldMk cId="3652872616" sldId="293"/>
        </pc:sldMkLst>
      </pc:sldChg>
      <pc:sldChg chg="addSp modSp new mod">
        <pc:chgData name="Michał Pyclik" userId="6d1d9512d460d1ef" providerId="LiveId" clId="{C55846B6-3220-41C0-80B1-0687D5869EA8}" dt="2021-02-25T15:21:19.073" v="1410" actId="1076"/>
        <pc:sldMkLst>
          <pc:docMk/>
          <pc:sldMk cId="1453431515" sldId="294"/>
        </pc:sldMkLst>
        <pc:spChg chg="add mod">
          <ac:chgData name="Michał Pyclik" userId="6d1d9512d460d1ef" providerId="LiveId" clId="{C55846B6-3220-41C0-80B1-0687D5869EA8}" dt="2021-02-25T15:21:19.073" v="1410" actId="1076"/>
          <ac:spMkLst>
            <pc:docMk/>
            <pc:sldMk cId="1453431515" sldId="294"/>
            <ac:spMk id="2" creationId="{B0F6FF2F-E724-4A32-86B9-86A6ABF01660}"/>
          </ac:spMkLst>
        </pc:spChg>
        <pc:picChg chg="add mod">
          <ac:chgData name="Michał Pyclik" userId="6d1d9512d460d1ef" providerId="LiveId" clId="{C55846B6-3220-41C0-80B1-0687D5869EA8}" dt="2021-02-25T15:21:06.960" v="1397" actId="1076"/>
          <ac:picMkLst>
            <pc:docMk/>
            <pc:sldMk cId="1453431515" sldId="294"/>
            <ac:picMk id="10242" creationId="{AF998243-1CE5-43E2-B32A-78A504AE236C}"/>
          </ac:picMkLst>
        </pc:picChg>
      </pc:sldChg>
      <pc:sldChg chg="addSp delSp modSp add mod">
        <pc:chgData name="Michał Pyclik" userId="6d1d9512d460d1ef" providerId="LiveId" clId="{C55846B6-3220-41C0-80B1-0687D5869EA8}" dt="2021-02-25T15:25:07.813" v="1416" actId="113"/>
        <pc:sldMkLst>
          <pc:docMk/>
          <pc:sldMk cId="1554185977" sldId="295"/>
        </pc:sldMkLst>
        <pc:spChg chg="mod">
          <ac:chgData name="Michał Pyclik" userId="6d1d9512d460d1ef" providerId="LiveId" clId="{C55846B6-3220-41C0-80B1-0687D5869EA8}" dt="2021-02-25T15:25:07.813" v="1416" actId="113"/>
          <ac:spMkLst>
            <pc:docMk/>
            <pc:sldMk cId="1554185977" sldId="295"/>
            <ac:spMk id="3" creationId="{1436EBC3-D4D5-4A89-9B48-F7A4500A65B7}"/>
          </ac:spMkLst>
        </pc:spChg>
        <pc:picChg chg="del">
          <ac:chgData name="Michał Pyclik" userId="6d1d9512d460d1ef" providerId="LiveId" clId="{C55846B6-3220-41C0-80B1-0687D5869EA8}" dt="2021-02-25T15:23:30.720" v="1412" actId="478"/>
          <ac:picMkLst>
            <pc:docMk/>
            <pc:sldMk cId="1554185977" sldId="295"/>
            <ac:picMk id="5122" creationId="{49BDA2BA-302B-4C46-91FF-0F079486235D}"/>
          </ac:picMkLst>
        </pc:picChg>
        <pc:picChg chg="add mod">
          <ac:chgData name="Michał Pyclik" userId="6d1d9512d460d1ef" providerId="LiveId" clId="{C55846B6-3220-41C0-80B1-0687D5869EA8}" dt="2021-02-25T15:23:40.593" v="1414" actId="1076"/>
          <ac:picMkLst>
            <pc:docMk/>
            <pc:sldMk cId="1554185977" sldId="295"/>
            <ac:picMk id="11266" creationId="{39C03566-C42F-48E2-B53B-279CB6343357}"/>
          </ac:picMkLst>
        </pc:picChg>
      </pc:sldChg>
    </pc:docChg>
  </pc:docChgLst>
  <pc:docChgLst>
    <pc:chgData name="Michał Pyclik" userId="6d1d9512d460d1ef" providerId="LiveId" clId="{F0E62B67-3424-4A0E-8225-F772BACBFACD}"/>
    <pc:docChg chg="undo redo custSel addSld delSld modSld sldOrd">
      <pc:chgData name="Michał Pyclik" userId="6d1d9512d460d1ef" providerId="LiveId" clId="{F0E62B67-3424-4A0E-8225-F772BACBFACD}" dt="2021-02-20T17:15:07.074" v="3405"/>
      <pc:docMkLst>
        <pc:docMk/>
      </pc:docMkLst>
      <pc:sldChg chg="addSp delSp modSp mod setClrOvrMap">
        <pc:chgData name="Michał Pyclik" userId="6d1d9512d460d1ef" providerId="LiveId" clId="{F0E62B67-3424-4A0E-8225-F772BACBFACD}" dt="2021-02-20T16:18:40.389" v="81" actId="26606"/>
        <pc:sldMkLst>
          <pc:docMk/>
          <pc:sldMk cId="2514764940" sldId="256"/>
        </pc:sldMkLst>
        <pc:spChg chg="mod">
          <ac:chgData name="Michał Pyclik" userId="6d1d9512d460d1ef" providerId="LiveId" clId="{F0E62B67-3424-4A0E-8225-F772BACBFACD}" dt="2021-02-20T16:18:40.389" v="81" actId="26606"/>
          <ac:spMkLst>
            <pc:docMk/>
            <pc:sldMk cId="2514764940" sldId="256"/>
            <ac:spMk id="2" creationId="{71424E59-C207-4CD6-8833-3AE780C449A5}"/>
          </ac:spMkLst>
        </pc:spChg>
        <pc:spChg chg="mod">
          <ac:chgData name="Michał Pyclik" userId="6d1d9512d460d1ef" providerId="LiveId" clId="{F0E62B67-3424-4A0E-8225-F772BACBFACD}" dt="2021-02-20T16:18:40.389" v="81" actId="26606"/>
          <ac:spMkLst>
            <pc:docMk/>
            <pc:sldMk cId="2514764940" sldId="256"/>
            <ac:spMk id="3" creationId="{8AEDDC77-F044-4F79-86A8-26223888E29B}"/>
          </ac:spMkLst>
        </pc:spChg>
        <pc:spChg chg="del">
          <ac:chgData name="Michał Pyclik" userId="6d1d9512d460d1ef" providerId="LiveId" clId="{F0E62B67-3424-4A0E-8225-F772BACBFACD}" dt="2021-02-20T16:18:40.389" v="81" actId="26606"/>
          <ac:spMkLst>
            <pc:docMk/>
            <pc:sldMk cId="2514764940" sldId="256"/>
            <ac:spMk id="9" creationId="{26B4480E-B7FF-4481-890E-043A69AE6FE2}"/>
          </ac:spMkLst>
        </pc:spChg>
        <pc:spChg chg="del">
          <ac:chgData name="Michał Pyclik" userId="6d1d9512d460d1ef" providerId="LiveId" clId="{F0E62B67-3424-4A0E-8225-F772BACBFACD}" dt="2021-02-20T16:18:40.389" v="81" actId="26606"/>
          <ac:spMkLst>
            <pc:docMk/>
            <pc:sldMk cId="2514764940" sldId="256"/>
            <ac:spMk id="11" creationId="{64C13BAB-7C00-4D21-A857-E3D41C0A2A66}"/>
          </ac:spMkLst>
        </pc:spChg>
        <pc:spChg chg="del">
          <ac:chgData name="Michał Pyclik" userId="6d1d9512d460d1ef" providerId="LiveId" clId="{F0E62B67-3424-4A0E-8225-F772BACBFACD}" dt="2021-02-20T16:18:40.389" v="81" actId="26606"/>
          <ac:spMkLst>
            <pc:docMk/>
            <pc:sldMk cId="2514764940" sldId="256"/>
            <ac:spMk id="13" creationId="{1F1FF39A-AC3C-4066-9D4C-519AA22812EA}"/>
          </ac:spMkLst>
        </pc:spChg>
        <pc:spChg chg="add">
          <ac:chgData name="Michał Pyclik" userId="6d1d9512d460d1ef" providerId="LiveId" clId="{F0E62B67-3424-4A0E-8225-F772BACBFACD}" dt="2021-02-20T16:18:40.389" v="81" actId="26606"/>
          <ac:spMkLst>
            <pc:docMk/>
            <pc:sldMk cId="2514764940" sldId="256"/>
            <ac:spMk id="19" creationId="{007891EC-4501-44ED-A8C8-B11B6DB767AB}"/>
          </ac:spMkLst>
        </pc:spChg>
        <pc:picChg chg="del">
          <ac:chgData name="Michał Pyclik" userId="6d1d9512d460d1ef" providerId="LiveId" clId="{F0E62B67-3424-4A0E-8225-F772BACBFACD}" dt="2021-02-20T16:18:27.272" v="80" actId="478"/>
          <ac:picMkLst>
            <pc:docMk/>
            <pc:sldMk cId="2514764940" sldId="256"/>
            <ac:picMk id="4" creationId="{E42DCF20-A656-48C0-8B92-1EA8268B1736}"/>
          </ac:picMkLst>
        </pc:picChg>
        <pc:picChg chg="add">
          <ac:chgData name="Michał Pyclik" userId="6d1d9512d460d1ef" providerId="LiveId" clId="{F0E62B67-3424-4A0E-8225-F772BACBFACD}" dt="2021-02-20T16:18:40.389" v="81" actId="26606"/>
          <ac:picMkLst>
            <pc:docMk/>
            <pc:sldMk cId="2514764940" sldId="256"/>
            <ac:picMk id="15" creationId="{F0C2BE22-7810-418E-ACDB-46EE1AEC4438}"/>
          </ac:picMkLst>
        </pc:picChg>
        <pc:cxnChg chg="add">
          <ac:chgData name="Michał Pyclik" userId="6d1d9512d460d1ef" providerId="LiveId" clId="{F0E62B67-3424-4A0E-8225-F772BACBFACD}" dt="2021-02-20T16:18:40.389" v="81" actId="26606"/>
          <ac:cxnSpMkLst>
            <pc:docMk/>
            <pc:sldMk cId="2514764940" sldId="256"/>
            <ac:cxnSpMk id="21" creationId="{34E5597F-CE67-4085-9548-E6A8036DA3BB}"/>
          </ac:cxnSpMkLst>
        </pc:cxnChg>
      </pc:sldChg>
      <pc:sldChg chg="modSp mod">
        <pc:chgData name="Michał Pyclik" userId="6d1d9512d460d1ef" providerId="LiveId" clId="{F0E62B67-3424-4A0E-8225-F772BACBFACD}" dt="2021-02-20T16:23:42.979" v="572" actId="20577"/>
        <pc:sldMkLst>
          <pc:docMk/>
          <pc:sldMk cId="1072895490" sldId="258"/>
        </pc:sldMkLst>
        <pc:spChg chg="mod">
          <ac:chgData name="Michał Pyclik" userId="6d1d9512d460d1ef" providerId="LiveId" clId="{F0E62B67-3424-4A0E-8225-F772BACBFACD}" dt="2021-02-20T16:23:42.979" v="572" actId="20577"/>
          <ac:spMkLst>
            <pc:docMk/>
            <pc:sldMk cId="1072895490" sldId="258"/>
            <ac:spMk id="3" creationId="{1436EBC3-D4D5-4A89-9B48-F7A4500A65B7}"/>
          </ac:spMkLst>
        </pc:spChg>
      </pc:sldChg>
      <pc:sldChg chg="modSp mod">
        <pc:chgData name="Michał Pyclik" userId="6d1d9512d460d1ef" providerId="LiveId" clId="{F0E62B67-3424-4A0E-8225-F772BACBFACD}" dt="2021-02-20T16:42:53.698" v="2282" actId="20577"/>
        <pc:sldMkLst>
          <pc:docMk/>
          <pc:sldMk cId="2215824991" sldId="259"/>
        </pc:sldMkLst>
        <pc:spChg chg="mod">
          <ac:chgData name="Michał Pyclik" userId="6d1d9512d460d1ef" providerId="LiveId" clId="{F0E62B67-3424-4A0E-8225-F772BACBFACD}" dt="2021-02-20T16:42:53.698" v="2282" actId="20577"/>
          <ac:spMkLst>
            <pc:docMk/>
            <pc:sldMk cId="2215824991" sldId="259"/>
            <ac:spMk id="3" creationId="{1436EBC3-D4D5-4A89-9B48-F7A4500A65B7}"/>
          </ac:spMkLst>
        </pc:spChg>
      </pc:sldChg>
      <pc:sldChg chg="addSp delSp modSp mod">
        <pc:chgData name="Michał Pyclik" userId="6d1d9512d460d1ef" providerId="LiveId" clId="{F0E62B67-3424-4A0E-8225-F772BACBFACD}" dt="2021-02-20T16:27:10.771" v="985" actId="20577"/>
        <pc:sldMkLst>
          <pc:docMk/>
          <pc:sldMk cId="4293560084" sldId="260"/>
        </pc:sldMkLst>
        <pc:spChg chg="mod">
          <ac:chgData name="Michał Pyclik" userId="6d1d9512d460d1ef" providerId="LiveId" clId="{F0E62B67-3424-4A0E-8225-F772BACBFACD}" dt="2021-02-20T16:25:02.181" v="584" actId="1076"/>
          <ac:spMkLst>
            <pc:docMk/>
            <pc:sldMk cId="4293560084" sldId="260"/>
            <ac:spMk id="2" creationId="{CAF01737-518B-4FF8-9E90-5C43C3F3688A}"/>
          </ac:spMkLst>
        </pc:spChg>
        <pc:spChg chg="mod">
          <ac:chgData name="Michał Pyclik" userId="6d1d9512d460d1ef" providerId="LiveId" clId="{F0E62B67-3424-4A0E-8225-F772BACBFACD}" dt="2021-02-20T16:27:10.771" v="985" actId="20577"/>
          <ac:spMkLst>
            <pc:docMk/>
            <pc:sldMk cId="4293560084" sldId="260"/>
            <ac:spMk id="3" creationId="{1436EBC3-D4D5-4A89-9B48-F7A4500A65B7}"/>
          </ac:spMkLst>
        </pc:spChg>
        <pc:spChg chg="del">
          <ac:chgData name="Michał Pyclik" userId="6d1d9512d460d1ef" providerId="LiveId" clId="{F0E62B67-3424-4A0E-8225-F772BACBFACD}" dt="2021-02-20T16:24:51.188" v="579" actId="26606"/>
          <ac:spMkLst>
            <pc:docMk/>
            <pc:sldMk cId="4293560084" sldId="260"/>
            <ac:spMk id="71" creationId="{504BED40-EAF7-4E55-AFF7-2CD840EBD3AA}"/>
          </ac:spMkLst>
        </pc:spChg>
        <pc:spChg chg="del">
          <ac:chgData name="Michał Pyclik" userId="6d1d9512d460d1ef" providerId="LiveId" clId="{F0E62B67-3424-4A0E-8225-F772BACBFACD}" dt="2021-02-20T16:24:51.188" v="579" actId="26606"/>
          <ac:spMkLst>
            <pc:docMk/>
            <pc:sldMk cId="4293560084" sldId="260"/>
            <ac:spMk id="73" creationId="{F367CCF1-BB1E-41CF-8499-94A870C33EFA}"/>
          </ac:spMkLst>
        </pc:spChg>
        <pc:spChg chg="add">
          <ac:chgData name="Michał Pyclik" userId="6d1d9512d460d1ef" providerId="LiveId" clId="{F0E62B67-3424-4A0E-8225-F772BACBFACD}" dt="2021-02-20T16:24:51.188" v="579" actId="26606"/>
          <ac:spMkLst>
            <pc:docMk/>
            <pc:sldMk cId="4293560084" sldId="260"/>
            <ac:spMk id="78" creationId="{3CED7894-4F62-4A6C-8DB5-DB5BE08E9C03}"/>
          </ac:spMkLst>
        </pc:spChg>
        <pc:spChg chg="add">
          <ac:chgData name="Michał Pyclik" userId="6d1d9512d460d1ef" providerId="LiveId" clId="{F0E62B67-3424-4A0E-8225-F772BACBFACD}" dt="2021-02-20T16:24:51.188" v="579" actId="26606"/>
          <ac:spMkLst>
            <pc:docMk/>
            <pc:sldMk cId="4293560084" sldId="260"/>
            <ac:spMk id="80" creationId="{E536F3B4-50F6-4C52-8F76-4EB1214719DC}"/>
          </ac:spMkLst>
        </pc:spChg>
        <pc:picChg chg="add mod">
          <ac:chgData name="Michał Pyclik" userId="6d1d9512d460d1ef" providerId="LiveId" clId="{F0E62B67-3424-4A0E-8225-F772BACBFACD}" dt="2021-02-20T16:24:54.880" v="581" actId="14100"/>
          <ac:picMkLst>
            <pc:docMk/>
            <pc:sldMk cId="4293560084" sldId="260"/>
            <ac:picMk id="5" creationId="{5264E1FF-AF4D-4783-AB5C-086C1E6435DF}"/>
          </ac:picMkLst>
        </pc:picChg>
        <pc:picChg chg="del">
          <ac:chgData name="Michał Pyclik" userId="6d1d9512d460d1ef" providerId="LiveId" clId="{F0E62B67-3424-4A0E-8225-F772BACBFACD}" dt="2021-02-20T16:24:04.825" v="576" actId="478"/>
          <ac:picMkLst>
            <pc:docMk/>
            <pc:sldMk cId="4293560084" sldId="260"/>
            <ac:picMk id="1026" creationId="{09AC5C19-E239-42D1-A630-81F3147C18F3}"/>
          </ac:picMkLst>
        </pc:picChg>
      </pc:sldChg>
      <pc:sldChg chg="modSp">
        <pc:chgData name="Michał Pyclik" userId="6d1d9512d460d1ef" providerId="LiveId" clId="{F0E62B67-3424-4A0E-8225-F772BACBFACD}" dt="2021-02-20T16:39:15.148" v="1828" actId="5793"/>
        <pc:sldMkLst>
          <pc:docMk/>
          <pc:sldMk cId="501137874" sldId="261"/>
        </pc:sldMkLst>
        <pc:graphicFrameChg chg="mod">
          <ac:chgData name="Michał Pyclik" userId="6d1d9512d460d1ef" providerId="LiveId" clId="{F0E62B67-3424-4A0E-8225-F772BACBFACD}" dt="2021-02-20T16:39:15.148" v="1828" actId="5793"/>
          <ac:graphicFrameMkLst>
            <pc:docMk/>
            <pc:sldMk cId="501137874" sldId="261"/>
            <ac:graphicFrameMk id="6" creationId="{F09277A2-25A7-43A4-80C6-D79664AEEEE5}"/>
          </ac:graphicFrameMkLst>
        </pc:graphicFrameChg>
      </pc:sldChg>
      <pc:sldChg chg="addSp delSp modSp mod">
        <pc:chgData name="Michał Pyclik" userId="6d1d9512d460d1ef" providerId="LiveId" clId="{F0E62B67-3424-4A0E-8225-F772BACBFACD}" dt="2021-02-20T17:00:01.726" v="2889" actId="22"/>
        <pc:sldMkLst>
          <pc:docMk/>
          <pc:sldMk cId="3819317856" sldId="262"/>
        </pc:sldMkLst>
        <pc:spChg chg="mod">
          <ac:chgData name="Michał Pyclik" userId="6d1d9512d460d1ef" providerId="LiveId" clId="{F0E62B67-3424-4A0E-8225-F772BACBFACD}" dt="2021-02-20T16:57:07.359" v="2872" actId="1076"/>
          <ac:spMkLst>
            <pc:docMk/>
            <pc:sldMk cId="3819317856" sldId="262"/>
            <ac:spMk id="2" creationId="{CAF01737-518B-4FF8-9E90-5C43C3F3688A}"/>
          </ac:spMkLst>
        </pc:spChg>
        <pc:spChg chg="mod">
          <ac:chgData name="Michał Pyclik" userId="6d1d9512d460d1ef" providerId="LiveId" clId="{F0E62B67-3424-4A0E-8225-F772BACBFACD}" dt="2021-02-20T16:57:16.799" v="2876" actId="14100"/>
          <ac:spMkLst>
            <pc:docMk/>
            <pc:sldMk cId="3819317856" sldId="262"/>
            <ac:spMk id="3" creationId="{1436EBC3-D4D5-4A89-9B48-F7A4500A65B7}"/>
          </ac:spMkLst>
        </pc:spChg>
        <pc:spChg chg="del">
          <ac:chgData name="Michał Pyclik" userId="6d1d9512d460d1ef" providerId="LiveId" clId="{F0E62B67-3424-4A0E-8225-F772BACBFACD}" dt="2021-02-20T16:51:05.945" v="2780" actId="26606"/>
          <ac:spMkLst>
            <pc:docMk/>
            <pc:sldMk cId="3819317856" sldId="262"/>
            <ac:spMk id="71" creationId="{1BB56EB9-078F-4952-AC1F-149C7A0AE4D5}"/>
          </ac:spMkLst>
        </pc:spChg>
        <pc:spChg chg="del">
          <ac:chgData name="Michał Pyclik" userId="6d1d9512d460d1ef" providerId="LiveId" clId="{F0E62B67-3424-4A0E-8225-F772BACBFACD}" dt="2021-02-20T16:51:05.945" v="2780" actId="26606"/>
          <ac:spMkLst>
            <pc:docMk/>
            <pc:sldMk cId="3819317856" sldId="262"/>
            <ac:spMk id="73" creationId="{10058680-D07C-4893-B2B7-91543F18AB32}"/>
          </ac:spMkLst>
        </pc:spChg>
        <pc:spChg chg="del">
          <ac:chgData name="Michał Pyclik" userId="6d1d9512d460d1ef" providerId="LiveId" clId="{F0E62B67-3424-4A0E-8225-F772BACBFACD}" dt="2021-02-20T16:51:05.945" v="2780" actId="26606"/>
          <ac:spMkLst>
            <pc:docMk/>
            <pc:sldMk cId="3819317856" sldId="262"/>
            <ac:spMk id="75" creationId="{7B42427A-0A1F-4A55-8705-D9179F1E0CFB}"/>
          </ac:spMkLst>
        </pc:spChg>
        <pc:spChg chg="del">
          <ac:chgData name="Michał Pyclik" userId="6d1d9512d460d1ef" providerId="LiveId" clId="{F0E62B67-3424-4A0E-8225-F772BACBFACD}" dt="2021-02-20T16:51:05.945" v="2780" actId="26606"/>
          <ac:spMkLst>
            <pc:docMk/>
            <pc:sldMk cId="3819317856" sldId="262"/>
            <ac:spMk id="77" creationId="{EE54A6FE-D8CB-48A3-900B-053D4EBD3B85}"/>
          </ac:spMkLst>
        </pc:spChg>
        <pc:spChg chg="add del">
          <ac:chgData name="Michał Pyclik" userId="6d1d9512d460d1ef" providerId="LiveId" clId="{F0E62B67-3424-4A0E-8225-F772BACBFACD}" dt="2021-02-20T16:56:55.169" v="2869" actId="26606"/>
          <ac:spMkLst>
            <pc:docMk/>
            <pc:sldMk cId="3819317856" sldId="262"/>
            <ac:spMk id="82" creationId="{18FFF8BA-E008-4068-851C-2CED296AC5C1}"/>
          </ac:spMkLst>
        </pc:spChg>
        <pc:spChg chg="add del">
          <ac:chgData name="Michał Pyclik" userId="6d1d9512d460d1ef" providerId="LiveId" clId="{F0E62B67-3424-4A0E-8225-F772BACBFACD}" dt="2021-02-20T16:56:55.169" v="2869" actId="26606"/>
          <ac:spMkLst>
            <pc:docMk/>
            <pc:sldMk cId="3819317856" sldId="262"/>
            <ac:spMk id="84" creationId="{832B0DA7-13B0-4805-B9BD-9BFACCB233CC}"/>
          </ac:spMkLst>
        </pc:spChg>
        <pc:spChg chg="add del">
          <ac:chgData name="Michał Pyclik" userId="6d1d9512d460d1ef" providerId="LiveId" clId="{F0E62B67-3424-4A0E-8225-F772BACBFACD}" dt="2021-02-20T16:56:55.169" v="2869" actId="26606"/>
          <ac:spMkLst>
            <pc:docMk/>
            <pc:sldMk cId="3819317856" sldId="262"/>
            <ac:spMk id="86" creationId="{D5D17921-1EF4-488E-A9AA-AC6B7F3CE91D}"/>
          </ac:spMkLst>
        </pc:spChg>
        <pc:picChg chg="add del">
          <ac:chgData name="Michał Pyclik" userId="6d1d9512d460d1ef" providerId="LiveId" clId="{F0E62B67-3424-4A0E-8225-F772BACBFACD}" dt="2021-02-20T16:56:32.846" v="2864" actId="21"/>
          <ac:picMkLst>
            <pc:docMk/>
            <pc:sldMk cId="3819317856" sldId="262"/>
            <ac:picMk id="4" creationId="{338899CE-A6B4-4F90-B8CE-8FAD20EFB12F}"/>
          </ac:picMkLst>
        </pc:picChg>
        <pc:picChg chg="add del">
          <ac:chgData name="Michał Pyclik" userId="6d1d9512d460d1ef" providerId="LiveId" clId="{F0E62B67-3424-4A0E-8225-F772BACBFACD}" dt="2021-02-20T17:00:01.726" v="2889" actId="22"/>
          <ac:picMkLst>
            <pc:docMk/>
            <pc:sldMk cId="3819317856" sldId="262"/>
            <ac:picMk id="6" creationId="{A0B2BE8F-6152-419F-8484-AC1962AC6E61}"/>
          </ac:picMkLst>
        </pc:picChg>
        <pc:picChg chg="add mod ord">
          <ac:chgData name="Michał Pyclik" userId="6d1d9512d460d1ef" providerId="LiveId" clId="{F0E62B67-3424-4A0E-8225-F772BACBFACD}" dt="2021-02-20T16:56:55.169" v="2869" actId="26606"/>
          <ac:picMkLst>
            <pc:docMk/>
            <pc:sldMk cId="3819317856" sldId="262"/>
            <ac:picMk id="13" creationId="{910B823F-B7E0-494A-AC47-C30468A80B37}"/>
          </ac:picMkLst>
        </pc:picChg>
        <pc:picChg chg="del">
          <ac:chgData name="Michał Pyclik" userId="6d1d9512d460d1ef" providerId="LiveId" clId="{F0E62B67-3424-4A0E-8225-F772BACBFACD}" dt="2021-02-20T16:51:00.163" v="2779" actId="478"/>
          <ac:picMkLst>
            <pc:docMk/>
            <pc:sldMk cId="3819317856" sldId="262"/>
            <ac:picMk id="2050" creationId="{6351E997-8026-42AC-B0EA-E18BD2277F98}"/>
          </ac:picMkLst>
        </pc:picChg>
        <pc:picChg chg="add mod ord">
          <ac:chgData name="Michał Pyclik" userId="6d1d9512d460d1ef" providerId="LiveId" clId="{F0E62B67-3424-4A0E-8225-F772BACBFACD}" dt="2021-02-20T16:56:55.169" v="2869" actId="26606"/>
          <ac:picMkLst>
            <pc:docMk/>
            <pc:sldMk cId="3819317856" sldId="262"/>
            <ac:picMk id="2052" creationId="{AB46E432-C85E-485A-AF92-8028E3FB416F}"/>
          </ac:picMkLst>
        </pc:picChg>
        <pc:picChg chg="add mod">
          <ac:chgData name="Michał Pyclik" userId="6d1d9512d460d1ef" providerId="LiveId" clId="{F0E62B67-3424-4A0E-8225-F772BACBFACD}" dt="2021-02-20T16:56:55.169" v="2869" actId="26606"/>
          <ac:picMkLst>
            <pc:docMk/>
            <pc:sldMk cId="3819317856" sldId="262"/>
            <ac:picMk id="2054" creationId="{CCCC720B-0557-4584-B79B-C862D1937EDF}"/>
          </ac:picMkLst>
        </pc:picChg>
        <pc:picChg chg="add mod">
          <ac:chgData name="Michał Pyclik" userId="6d1d9512d460d1ef" providerId="LiveId" clId="{F0E62B67-3424-4A0E-8225-F772BACBFACD}" dt="2021-02-20T16:56:55.169" v="2869" actId="26606"/>
          <ac:picMkLst>
            <pc:docMk/>
            <pc:sldMk cId="3819317856" sldId="262"/>
            <ac:picMk id="2056" creationId="{268F8ECE-8FF4-4412-A906-BA116BD29151}"/>
          </ac:picMkLst>
        </pc:picChg>
      </pc:sldChg>
      <pc:sldChg chg="del">
        <pc:chgData name="Michał Pyclik" userId="6d1d9512d460d1ef" providerId="LiveId" clId="{F0E62B67-3424-4A0E-8225-F772BACBFACD}" dt="2021-02-20T16:43:01.327" v="2283" actId="47"/>
        <pc:sldMkLst>
          <pc:docMk/>
          <pc:sldMk cId="1047792802" sldId="263"/>
        </pc:sldMkLst>
      </pc:sldChg>
      <pc:sldChg chg="del">
        <pc:chgData name="Michał Pyclik" userId="6d1d9512d460d1ef" providerId="LiveId" clId="{F0E62B67-3424-4A0E-8225-F772BACBFACD}" dt="2021-02-20T16:43:01.327" v="2283" actId="47"/>
        <pc:sldMkLst>
          <pc:docMk/>
          <pc:sldMk cId="131707787" sldId="264"/>
        </pc:sldMkLst>
      </pc:sldChg>
      <pc:sldChg chg="del">
        <pc:chgData name="Michał Pyclik" userId="6d1d9512d460d1ef" providerId="LiveId" clId="{F0E62B67-3424-4A0E-8225-F772BACBFACD}" dt="2021-02-20T16:43:01.327" v="2283" actId="47"/>
        <pc:sldMkLst>
          <pc:docMk/>
          <pc:sldMk cId="3303905113" sldId="265"/>
        </pc:sldMkLst>
      </pc:sldChg>
      <pc:sldChg chg="addSp delSp modSp mod">
        <pc:chgData name="Michał Pyclik" userId="6d1d9512d460d1ef" providerId="LiveId" clId="{F0E62B67-3424-4A0E-8225-F772BACBFACD}" dt="2021-02-20T17:09:48.782" v="3158" actId="478"/>
        <pc:sldMkLst>
          <pc:docMk/>
          <pc:sldMk cId="4112880361" sldId="266"/>
        </pc:sldMkLst>
        <pc:spChg chg="add del mod">
          <ac:chgData name="Michał Pyclik" userId="6d1d9512d460d1ef" providerId="LiveId" clId="{F0E62B67-3424-4A0E-8225-F772BACBFACD}" dt="2021-02-20T17:09:45.655" v="3157" actId="21"/>
          <ac:spMkLst>
            <pc:docMk/>
            <pc:sldMk cId="4112880361" sldId="266"/>
            <ac:spMk id="3" creationId="{1436EBC3-D4D5-4A89-9B48-F7A4500A65B7}"/>
          </ac:spMkLst>
        </pc:spChg>
        <pc:spChg chg="add del mod">
          <ac:chgData name="Michał Pyclik" userId="6d1d9512d460d1ef" providerId="LiveId" clId="{F0E62B67-3424-4A0E-8225-F772BACBFACD}" dt="2021-02-20T17:09:45.655" v="3157" actId="21"/>
          <ac:spMkLst>
            <pc:docMk/>
            <pc:sldMk cId="4112880361" sldId="266"/>
            <ac:spMk id="4" creationId="{4FF9A650-C1F3-4EB5-898E-DE614F79EFBF}"/>
          </ac:spMkLst>
        </pc:spChg>
        <pc:picChg chg="add del">
          <ac:chgData name="Michał Pyclik" userId="6d1d9512d460d1ef" providerId="LiveId" clId="{F0E62B67-3424-4A0E-8225-F772BACBFACD}" dt="2021-02-20T17:09:48.782" v="3158" actId="478"/>
          <ac:picMkLst>
            <pc:docMk/>
            <pc:sldMk cId="4112880361" sldId="266"/>
            <ac:picMk id="5122" creationId="{B98666D4-3226-4989-852D-CD63A656CAFB}"/>
          </ac:picMkLst>
        </pc:picChg>
      </pc:sldChg>
      <pc:sldChg chg="modSp mod">
        <pc:chgData name="Michał Pyclik" userId="6d1d9512d460d1ef" providerId="LiveId" clId="{F0E62B67-3424-4A0E-8225-F772BACBFACD}" dt="2021-02-20T16:50:55.178" v="2778" actId="12385"/>
        <pc:sldMkLst>
          <pc:docMk/>
          <pc:sldMk cId="317403593" sldId="267"/>
        </pc:sldMkLst>
        <pc:graphicFrameChg chg="modGraphic">
          <ac:chgData name="Michał Pyclik" userId="6d1d9512d460d1ef" providerId="LiveId" clId="{F0E62B67-3424-4A0E-8225-F772BACBFACD}" dt="2021-02-20T16:50:55.178" v="2778" actId="12385"/>
          <ac:graphicFrameMkLst>
            <pc:docMk/>
            <pc:sldMk cId="317403593" sldId="267"/>
            <ac:graphicFrameMk id="4" creationId="{2DAC36D0-22D1-4339-A80C-E12B8AC26343}"/>
          </ac:graphicFrameMkLst>
        </pc:graphicFrameChg>
      </pc:sldChg>
      <pc:sldChg chg="addSp modSp mod">
        <pc:chgData name="Michał Pyclik" userId="6d1d9512d460d1ef" providerId="LiveId" clId="{F0E62B67-3424-4A0E-8225-F772BACBFACD}" dt="2021-02-20T16:49:24.488" v="2561" actId="1076"/>
        <pc:sldMkLst>
          <pc:docMk/>
          <pc:sldMk cId="7603465" sldId="268"/>
        </pc:sldMkLst>
        <pc:graphicFrameChg chg="mod">
          <ac:chgData name="Michał Pyclik" userId="6d1d9512d460d1ef" providerId="LiveId" clId="{F0E62B67-3424-4A0E-8225-F772BACBFACD}" dt="2021-02-20T16:49:15.567" v="2558" actId="1076"/>
          <ac:graphicFrameMkLst>
            <pc:docMk/>
            <pc:sldMk cId="7603465" sldId="268"/>
            <ac:graphicFrameMk id="5" creationId="{74A04B68-57E9-4FCE-B704-596A0C78503A}"/>
          </ac:graphicFrameMkLst>
        </pc:graphicFrameChg>
        <pc:picChg chg="add mod">
          <ac:chgData name="Michał Pyclik" userId="6d1d9512d460d1ef" providerId="LiveId" clId="{F0E62B67-3424-4A0E-8225-F772BACBFACD}" dt="2021-02-20T16:49:24.488" v="2561" actId="1076"/>
          <ac:picMkLst>
            <pc:docMk/>
            <pc:sldMk cId="7603465" sldId="268"/>
            <ac:picMk id="1026" creationId="{F62257E3-B0C0-4F15-89A9-E56F77A55798}"/>
          </ac:picMkLst>
        </pc:picChg>
      </pc:sldChg>
      <pc:sldChg chg="modSp mod">
        <pc:chgData name="Michał Pyclik" userId="6d1d9512d460d1ef" providerId="LiveId" clId="{F0E62B67-3424-4A0E-8225-F772BACBFACD}" dt="2021-02-20T16:50:37.686" v="2776" actId="20577"/>
        <pc:sldMkLst>
          <pc:docMk/>
          <pc:sldMk cId="163805568" sldId="269"/>
        </pc:sldMkLst>
        <pc:spChg chg="mod">
          <ac:chgData name="Michał Pyclik" userId="6d1d9512d460d1ef" providerId="LiveId" clId="{F0E62B67-3424-4A0E-8225-F772BACBFACD}" dt="2021-02-20T16:50:37.686" v="2776" actId="20577"/>
          <ac:spMkLst>
            <pc:docMk/>
            <pc:sldMk cId="163805568" sldId="269"/>
            <ac:spMk id="3" creationId="{1436EBC3-D4D5-4A89-9B48-F7A4500A65B7}"/>
          </ac:spMkLst>
        </pc:spChg>
      </pc:sldChg>
      <pc:sldChg chg="modSp">
        <pc:chgData name="Michał Pyclik" userId="6d1d9512d460d1ef" providerId="LiveId" clId="{F0E62B67-3424-4A0E-8225-F772BACBFACD}" dt="2021-02-20T16:42:39.306" v="2280" actId="20577"/>
        <pc:sldMkLst>
          <pc:docMk/>
          <pc:sldMk cId="1657431875" sldId="270"/>
        </pc:sldMkLst>
        <pc:graphicFrameChg chg="mod">
          <ac:chgData name="Michał Pyclik" userId="6d1d9512d460d1ef" providerId="LiveId" clId="{F0E62B67-3424-4A0E-8225-F772BACBFACD}" dt="2021-02-20T16:42:39.306" v="2280" actId="20577"/>
          <ac:graphicFrameMkLst>
            <pc:docMk/>
            <pc:sldMk cId="1657431875" sldId="270"/>
            <ac:graphicFrameMk id="6" creationId="{F09277A2-25A7-43A4-80C6-D79664AEEEE5}"/>
          </ac:graphicFrameMkLst>
        </pc:graphicFrameChg>
      </pc:sldChg>
      <pc:sldChg chg="del">
        <pc:chgData name="Michał Pyclik" userId="6d1d9512d460d1ef" providerId="LiveId" clId="{F0E62B67-3424-4A0E-8225-F772BACBFACD}" dt="2021-02-20T16:23:59.047" v="575" actId="47"/>
        <pc:sldMkLst>
          <pc:docMk/>
          <pc:sldMk cId="716369762" sldId="271"/>
        </pc:sldMkLst>
      </pc:sldChg>
      <pc:sldChg chg="del">
        <pc:chgData name="Michał Pyclik" userId="6d1d9512d460d1ef" providerId="LiveId" clId="{F0E62B67-3424-4A0E-8225-F772BACBFACD}" dt="2021-02-20T16:43:01.327" v="2283" actId="47"/>
        <pc:sldMkLst>
          <pc:docMk/>
          <pc:sldMk cId="2307278001" sldId="272"/>
        </pc:sldMkLst>
      </pc:sldChg>
      <pc:sldChg chg="del">
        <pc:chgData name="Michał Pyclik" userId="6d1d9512d460d1ef" providerId="LiveId" clId="{F0E62B67-3424-4A0E-8225-F772BACBFACD}" dt="2021-02-20T16:43:01.327" v="2283" actId="47"/>
        <pc:sldMkLst>
          <pc:docMk/>
          <pc:sldMk cId="3796038916" sldId="273"/>
        </pc:sldMkLst>
      </pc:sldChg>
      <pc:sldChg chg="del">
        <pc:chgData name="Michał Pyclik" userId="6d1d9512d460d1ef" providerId="LiveId" clId="{F0E62B67-3424-4A0E-8225-F772BACBFACD}" dt="2021-02-20T16:43:01.327" v="2283" actId="47"/>
        <pc:sldMkLst>
          <pc:docMk/>
          <pc:sldMk cId="4198340864" sldId="274"/>
        </pc:sldMkLst>
      </pc:sldChg>
      <pc:sldChg chg="addSp delSp modSp add mod setBg delDesignElem">
        <pc:chgData name="Michał Pyclik" userId="6d1d9512d460d1ef" providerId="LiveId" clId="{F0E62B67-3424-4A0E-8225-F772BACBFACD}" dt="2021-02-20T16:31:33.714" v="1524" actId="20577"/>
        <pc:sldMkLst>
          <pc:docMk/>
          <pc:sldMk cId="1176723355" sldId="275"/>
        </pc:sldMkLst>
        <pc:spChg chg="mod">
          <ac:chgData name="Michał Pyclik" userId="6d1d9512d460d1ef" providerId="LiveId" clId="{F0E62B67-3424-4A0E-8225-F772BACBFACD}" dt="2021-02-20T16:27:43.126" v="991" actId="26606"/>
          <ac:spMkLst>
            <pc:docMk/>
            <pc:sldMk cId="1176723355" sldId="275"/>
            <ac:spMk id="2" creationId="{CAF01737-518B-4FF8-9E90-5C43C3F3688A}"/>
          </ac:spMkLst>
        </pc:spChg>
        <pc:spChg chg="mod">
          <ac:chgData name="Michał Pyclik" userId="6d1d9512d460d1ef" providerId="LiveId" clId="{F0E62B67-3424-4A0E-8225-F772BACBFACD}" dt="2021-02-20T16:31:33.714" v="1524" actId="20577"/>
          <ac:spMkLst>
            <pc:docMk/>
            <pc:sldMk cId="1176723355" sldId="275"/>
            <ac:spMk id="3" creationId="{1436EBC3-D4D5-4A89-9B48-F7A4500A65B7}"/>
          </ac:spMkLst>
        </pc:spChg>
        <pc:spChg chg="del">
          <ac:chgData name="Michał Pyclik" userId="6d1d9512d460d1ef" providerId="LiveId" clId="{F0E62B67-3424-4A0E-8225-F772BACBFACD}" dt="2021-02-20T16:27:18.759" v="987"/>
          <ac:spMkLst>
            <pc:docMk/>
            <pc:sldMk cId="1176723355" sldId="275"/>
            <ac:spMk id="78" creationId="{3CED7894-4F62-4A6C-8DB5-DB5BE08E9C03}"/>
          </ac:spMkLst>
        </pc:spChg>
        <pc:spChg chg="del">
          <ac:chgData name="Michał Pyclik" userId="6d1d9512d460d1ef" providerId="LiveId" clId="{F0E62B67-3424-4A0E-8225-F772BACBFACD}" dt="2021-02-20T16:27:18.759" v="987"/>
          <ac:spMkLst>
            <pc:docMk/>
            <pc:sldMk cId="1176723355" sldId="275"/>
            <ac:spMk id="80" creationId="{E536F3B4-50F6-4C52-8F76-4EB1214719DC}"/>
          </ac:spMkLst>
        </pc:spChg>
        <pc:picChg chg="del">
          <ac:chgData name="Michał Pyclik" userId="6d1d9512d460d1ef" providerId="LiveId" clId="{F0E62B67-3424-4A0E-8225-F772BACBFACD}" dt="2021-02-20T16:27:37.921" v="988" actId="478"/>
          <ac:picMkLst>
            <pc:docMk/>
            <pc:sldMk cId="1176723355" sldId="275"/>
            <ac:picMk id="5" creationId="{5264E1FF-AF4D-4783-AB5C-086C1E6435DF}"/>
          </ac:picMkLst>
        </pc:picChg>
        <pc:picChg chg="add mod">
          <ac:chgData name="Michał Pyclik" userId="6d1d9512d460d1ef" providerId="LiveId" clId="{F0E62B67-3424-4A0E-8225-F772BACBFACD}" dt="2021-02-20T16:27:43.126" v="991" actId="26606"/>
          <ac:picMkLst>
            <pc:docMk/>
            <pc:sldMk cId="1176723355" sldId="275"/>
            <ac:picMk id="6" creationId="{87D29B00-E5AD-486C-BAEC-78C24981E219}"/>
          </ac:picMkLst>
        </pc:picChg>
      </pc:sldChg>
      <pc:sldChg chg="addSp delSp modSp add mod setBg">
        <pc:chgData name="Michał Pyclik" userId="6d1d9512d460d1ef" providerId="LiveId" clId="{F0E62B67-3424-4A0E-8225-F772BACBFACD}" dt="2021-02-20T16:33:24.007" v="1579" actId="14100"/>
        <pc:sldMkLst>
          <pc:docMk/>
          <pc:sldMk cId="1988278547" sldId="276"/>
        </pc:sldMkLst>
        <pc:spChg chg="mod">
          <ac:chgData name="Michał Pyclik" userId="6d1d9512d460d1ef" providerId="LiveId" clId="{F0E62B67-3424-4A0E-8225-F772BACBFACD}" dt="2021-02-20T16:33:16.454" v="1577" actId="26606"/>
          <ac:spMkLst>
            <pc:docMk/>
            <pc:sldMk cId="1988278547" sldId="276"/>
            <ac:spMk id="2" creationId="{CAF01737-518B-4FF8-9E90-5C43C3F3688A}"/>
          </ac:spMkLst>
        </pc:spChg>
        <pc:spChg chg="mod">
          <ac:chgData name="Michał Pyclik" userId="6d1d9512d460d1ef" providerId="LiveId" clId="{F0E62B67-3424-4A0E-8225-F772BACBFACD}" dt="2021-02-20T16:33:24.007" v="1579" actId="14100"/>
          <ac:spMkLst>
            <pc:docMk/>
            <pc:sldMk cId="1988278547" sldId="276"/>
            <ac:spMk id="3" creationId="{1436EBC3-D4D5-4A89-9B48-F7A4500A65B7}"/>
          </ac:spMkLst>
        </pc:spChg>
        <pc:spChg chg="add">
          <ac:chgData name="Michał Pyclik" userId="6d1d9512d460d1ef" providerId="LiveId" clId="{F0E62B67-3424-4A0E-8225-F772BACBFACD}" dt="2021-02-20T16:33:16.454" v="1577" actId="26606"/>
          <ac:spMkLst>
            <pc:docMk/>
            <pc:sldMk cId="1988278547" sldId="276"/>
            <ac:spMk id="10" creationId="{3CED7894-4F62-4A6C-8DB5-DB5BE08E9C03}"/>
          </ac:spMkLst>
        </pc:spChg>
        <pc:spChg chg="add">
          <ac:chgData name="Michał Pyclik" userId="6d1d9512d460d1ef" providerId="LiveId" clId="{F0E62B67-3424-4A0E-8225-F772BACBFACD}" dt="2021-02-20T16:33:16.454" v="1577" actId="26606"/>
          <ac:spMkLst>
            <pc:docMk/>
            <pc:sldMk cId="1988278547" sldId="276"/>
            <ac:spMk id="12" creationId="{E536F3B4-50F6-4C52-8F76-4EB1214719DC}"/>
          </ac:spMkLst>
        </pc:spChg>
        <pc:picChg chg="add mod">
          <ac:chgData name="Michał Pyclik" userId="6d1d9512d460d1ef" providerId="LiveId" clId="{F0E62B67-3424-4A0E-8225-F772BACBFACD}" dt="2021-02-20T16:33:19.829" v="1578" actId="14100"/>
          <ac:picMkLst>
            <pc:docMk/>
            <pc:sldMk cId="1988278547" sldId="276"/>
            <ac:picMk id="5" creationId="{B4052B5C-3C1C-4A26-AAD1-CCC5446310C5}"/>
          </ac:picMkLst>
        </pc:picChg>
        <pc:picChg chg="del">
          <ac:chgData name="Michał Pyclik" userId="6d1d9512d460d1ef" providerId="LiveId" clId="{F0E62B67-3424-4A0E-8225-F772BACBFACD}" dt="2021-02-20T16:33:07.116" v="1574" actId="478"/>
          <ac:picMkLst>
            <pc:docMk/>
            <pc:sldMk cId="1988278547" sldId="276"/>
            <ac:picMk id="6" creationId="{87D29B00-E5AD-486C-BAEC-78C24981E219}"/>
          </ac:picMkLst>
        </pc:picChg>
      </pc:sldChg>
      <pc:sldChg chg="addSp delSp modSp add mod setBg delDesignElem">
        <pc:chgData name="Michał Pyclik" userId="6d1d9512d460d1ef" providerId="LiveId" clId="{F0E62B67-3424-4A0E-8225-F772BACBFACD}" dt="2021-02-20T16:56:16.573" v="2862" actId="27636"/>
        <pc:sldMkLst>
          <pc:docMk/>
          <pc:sldMk cId="2186532816" sldId="277"/>
        </pc:sldMkLst>
        <pc:spChg chg="del">
          <ac:chgData name="Michał Pyclik" userId="6d1d9512d460d1ef" providerId="LiveId" clId="{F0E62B67-3424-4A0E-8225-F772BACBFACD}" dt="2021-02-20T16:54:24.412" v="2827" actId="478"/>
          <ac:spMkLst>
            <pc:docMk/>
            <pc:sldMk cId="2186532816" sldId="277"/>
            <ac:spMk id="2" creationId="{CAF01737-518B-4FF8-9E90-5C43C3F3688A}"/>
          </ac:spMkLst>
        </pc:spChg>
        <pc:spChg chg="mod">
          <ac:chgData name="Michał Pyclik" userId="6d1d9512d460d1ef" providerId="LiveId" clId="{F0E62B67-3424-4A0E-8225-F772BACBFACD}" dt="2021-02-20T16:56:16.573" v="2862" actId="27636"/>
          <ac:spMkLst>
            <pc:docMk/>
            <pc:sldMk cId="2186532816" sldId="277"/>
            <ac:spMk id="3" creationId="{1436EBC3-D4D5-4A89-9B48-F7A4500A65B7}"/>
          </ac:spMkLst>
        </pc:spChg>
        <pc:spChg chg="add del mod">
          <ac:chgData name="Michał Pyclik" userId="6d1d9512d460d1ef" providerId="LiveId" clId="{F0E62B67-3424-4A0E-8225-F772BACBFACD}" dt="2021-02-20T16:54:26.710" v="2828" actId="478"/>
          <ac:spMkLst>
            <pc:docMk/>
            <pc:sldMk cId="2186532816" sldId="277"/>
            <ac:spMk id="5" creationId="{14976D83-7E4B-45A2-8A29-A158033FA642}"/>
          </ac:spMkLst>
        </pc:spChg>
        <pc:spChg chg="del">
          <ac:chgData name="Michał Pyclik" userId="6d1d9512d460d1ef" providerId="LiveId" clId="{F0E62B67-3424-4A0E-8225-F772BACBFACD}" dt="2021-02-20T16:54:22.032" v="2826"/>
          <ac:spMkLst>
            <pc:docMk/>
            <pc:sldMk cId="2186532816" sldId="277"/>
            <ac:spMk id="82" creationId="{18FFF8BA-E008-4068-851C-2CED296AC5C1}"/>
          </ac:spMkLst>
        </pc:spChg>
        <pc:spChg chg="del">
          <ac:chgData name="Michał Pyclik" userId="6d1d9512d460d1ef" providerId="LiveId" clId="{F0E62B67-3424-4A0E-8225-F772BACBFACD}" dt="2021-02-20T16:54:22.032" v="2826"/>
          <ac:spMkLst>
            <pc:docMk/>
            <pc:sldMk cId="2186532816" sldId="277"/>
            <ac:spMk id="84" creationId="{832B0DA7-13B0-4805-B9BD-9BFACCB233CC}"/>
          </ac:spMkLst>
        </pc:spChg>
        <pc:spChg chg="del">
          <ac:chgData name="Michał Pyclik" userId="6d1d9512d460d1ef" providerId="LiveId" clId="{F0E62B67-3424-4A0E-8225-F772BACBFACD}" dt="2021-02-20T16:54:22.032" v="2826"/>
          <ac:spMkLst>
            <pc:docMk/>
            <pc:sldMk cId="2186532816" sldId="277"/>
            <ac:spMk id="86" creationId="{D5D17921-1EF4-488E-A9AA-AC6B7F3CE91D}"/>
          </ac:spMkLst>
        </pc:spChg>
      </pc:sldChg>
      <pc:sldChg chg="add">
        <pc:chgData name="Michał Pyclik" userId="6d1d9512d460d1ef" providerId="LiveId" clId="{F0E62B67-3424-4A0E-8225-F772BACBFACD}" dt="2021-02-20T16:57:22.150" v="2877"/>
        <pc:sldMkLst>
          <pc:docMk/>
          <pc:sldMk cId="1145147882" sldId="278"/>
        </pc:sldMkLst>
      </pc:sldChg>
      <pc:sldChg chg="addSp delSp modSp add mod ord setBg setClrOvrMap">
        <pc:chgData name="Michał Pyclik" userId="6d1d9512d460d1ef" providerId="LiveId" clId="{F0E62B67-3424-4A0E-8225-F772BACBFACD}" dt="2021-02-20T17:08:31.926" v="3150"/>
        <pc:sldMkLst>
          <pc:docMk/>
          <pc:sldMk cId="822721035" sldId="279"/>
        </pc:sldMkLst>
        <pc:spChg chg="del">
          <ac:chgData name="Michał Pyclik" userId="6d1d9512d460d1ef" providerId="LiveId" clId="{F0E62B67-3424-4A0E-8225-F772BACBFACD}" dt="2021-02-20T17:00:10.847" v="2892" actId="478"/>
          <ac:spMkLst>
            <pc:docMk/>
            <pc:sldMk cId="822721035" sldId="279"/>
            <ac:spMk id="2" creationId="{CAF01737-518B-4FF8-9E90-5C43C3F3688A}"/>
          </ac:spMkLst>
        </pc:spChg>
        <pc:spChg chg="del mod">
          <ac:chgData name="Michał Pyclik" userId="6d1d9512d460d1ef" providerId="LiveId" clId="{F0E62B67-3424-4A0E-8225-F772BACBFACD}" dt="2021-02-20T17:00:58.357" v="2899" actId="22"/>
          <ac:spMkLst>
            <pc:docMk/>
            <pc:sldMk cId="822721035" sldId="279"/>
            <ac:spMk id="3" creationId="{1436EBC3-D4D5-4A89-9B48-F7A4500A65B7}"/>
          </ac:spMkLst>
        </pc:spChg>
        <pc:spChg chg="add del mod">
          <ac:chgData name="Michał Pyclik" userId="6d1d9512d460d1ef" providerId="LiveId" clId="{F0E62B67-3424-4A0E-8225-F772BACBFACD}" dt="2021-02-20T17:00:16.687" v="2897" actId="478"/>
          <ac:spMkLst>
            <pc:docMk/>
            <pc:sldMk cId="822721035" sldId="279"/>
            <ac:spMk id="5" creationId="{7EBE4BE4-78A1-4152-9859-FECD7DB39FB3}"/>
          </ac:spMkLst>
        </pc:spChg>
        <pc:spChg chg="add mod">
          <ac:chgData name="Michał Pyclik" userId="6d1d9512d460d1ef" providerId="LiveId" clId="{F0E62B67-3424-4A0E-8225-F772BACBFACD}" dt="2021-02-20T17:03:02.056" v="3116" actId="14100"/>
          <ac:spMkLst>
            <pc:docMk/>
            <pc:sldMk cId="822721035" sldId="279"/>
            <ac:spMk id="15" creationId="{F3B3CD43-D71A-4277-843D-1A6E13F8CCB7}"/>
          </ac:spMkLst>
        </pc:spChg>
        <pc:spChg chg="add">
          <ac:chgData name="Michał Pyclik" userId="6d1d9512d460d1ef" providerId="LiveId" clId="{F0E62B67-3424-4A0E-8225-F772BACBFACD}" dt="2021-02-20T17:01:37.752" v="2901" actId="26606"/>
          <ac:spMkLst>
            <pc:docMk/>
            <pc:sldMk cId="822721035" sldId="279"/>
            <ac:spMk id="18" creationId="{336151B4-BF0C-4090-9C11-F44C695E0FF2}"/>
          </ac:spMkLst>
        </pc:spChg>
        <pc:spChg chg="add">
          <ac:chgData name="Michał Pyclik" userId="6d1d9512d460d1ef" providerId="LiveId" clId="{F0E62B67-3424-4A0E-8225-F772BACBFACD}" dt="2021-02-20T17:01:37.752" v="2901" actId="26606"/>
          <ac:spMkLst>
            <pc:docMk/>
            <pc:sldMk cId="822721035" sldId="279"/>
            <ac:spMk id="20" creationId="{54B2A828-059F-4139-8976-1EC84C3B8B64}"/>
          </ac:spMkLst>
        </pc:spChg>
        <pc:spChg chg="add">
          <ac:chgData name="Michał Pyclik" userId="6d1d9512d460d1ef" providerId="LiveId" clId="{F0E62B67-3424-4A0E-8225-F772BACBFACD}" dt="2021-02-20T17:01:37.752" v="2901" actId="26606"/>
          <ac:spMkLst>
            <pc:docMk/>
            <pc:sldMk cId="822721035" sldId="279"/>
            <ac:spMk id="22" creationId="{8FBDBC94-F6D2-42A5-9AA2-51F848C9B699}"/>
          </ac:spMkLst>
        </pc:spChg>
        <pc:spChg chg="add del">
          <ac:chgData name="Michał Pyclik" userId="6d1d9512d460d1ef" providerId="LiveId" clId="{F0E62B67-3424-4A0E-8225-F772BACBFACD}" dt="2021-02-20T17:03:51.258" v="3120" actId="22"/>
          <ac:spMkLst>
            <pc:docMk/>
            <pc:sldMk cId="822721035" sldId="279"/>
            <ac:spMk id="23" creationId="{6D78E413-8F78-4248-80F3-F2F05704632A}"/>
          </ac:spMkLst>
        </pc:spChg>
        <pc:spChg chg="add">
          <ac:chgData name="Michał Pyclik" userId="6d1d9512d460d1ef" providerId="LiveId" clId="{F0E62B67-3424-4A0E-8225-F772BACBFACD}" dt="2021-02-20T17:01:37.752" v="2901" actId="26606"/>
          <ac:spMkLst>
            <pc:docMk/>
            <pc:sldMk cId="822721035" sldId="279"/>
            <ac:spMk id="24" creationId="{F7A6A388-3D02-439B-8C27-E25E6A032294}"/>
          </ac:spMkLst>
        </pc:spChg>
        <pc:picChg chg="add mod">
          <ac:chgData name="Michał Pyclik" userId="6d1d9512d460d1ef" providerId="LiveId" clId="{F0E62B67-3424-4A0E-8225-F772BACBFACD}" dt="2021-02-20T17:01:37.752" v="2901" actId="26606"/>
          <ac:picMkLst>
            <pc:docMk/>
            <pc:sldMk cId="822721035" sldId="279"/>
            <ac:picMk id="7" creationId="{4269C4A0-4EA5-46F5-A122-95783783D12E}"/>
          </ac:picMkLst>
        </pc:picChg>
        <pc:picChg chg="add mod ord">
          <ac:chgData name="Michał Pyclik" userId="6d1d9512d460d1ef" providerId="LiveId" clId="{F0E62B67-3424-4A0E-8225-F772BACBFACD}" dt="2021-02-20T17:01:37.752" v="2901" actId="26606"/>
          <ac:picMkLst>
            <pc:docMk/>
            <pc:sldMk cId="822721035" sldId="279"/>
            <ac:picMk id="9" creationId="{769CE92E-2653-46BA-A6E5-E172E2F84631}"/>
          </ac:picMkLst>
        </pc:picChg>
        <pc:picChg chg="add mod">
          <ac:chgData name="Michał Pyclik" userId="6d1d9512d460d1ef" providerId="LiveId" clId="{F0E62B67-3424-4A0E-8225-F772BACBFACD}" dt="2021-02-20T17:01:37.752" v="2901" actId="26606"/>
          <ac:picMkLst>
            <pc:docMk/>
            <pc:sldMk cId="822721035" sldId="279"/>
            <ac:picMk id="11" creationId="{B37131F2-4CE2-48CE-91A6-2A50A15A2B1E}"/>
          </ac:picMkLst>
        </pc:picChg>
        <pc:picChg chg="del">
          <ac:chgData name="Michał Pyclik" userId="6d1d9512d460d1ef" providerId="LiveId" clId="{F0E62B67-3424-4A0E-8225-F772BACBFACD}" dt="2021-02-20T17:00:12.922" v="2895" actId="478"/>
          <ac:picMkLst>
            <pc:docMk/>
            <pc:sldMk cId="822721035" sldId="279"/>
            <ac:picMk id="13" creationId="{910B823F-B7E0-494A-AC47-C30468A80B37}"/>
          </ac:picMkLst>
        </pc:picChg>
        <pc:picChg chg="del mod">
          <ac:chgData name="Michał Pyclik" userId="6d1d9512d460d1ef" providerId="LiveId" clId="{F0E62B67-3424-4A0E-8225-F772BACBFACD}" dt="2021-02-20T17:08:31.926" v="3150"/>
          <ac:picMkLst>
            <pc:docMk/>
            <pc:sldMk cId="822721035" sldId="279"/>
            <ac:picMk id="14" creationId="{2CA51CC7-F0DA-466D-92CE-733EEE3A5A83}"/>
          </ac:picMkLst>
        </pc:picChg>
        <pc:picChg chg="del">
          <ac:chgData name="Michał Pyclik" userId="6d1d9512d460d1ef" providerId="LiveId" clId="{F0E62B67-3424-4A0E-8225-F772BACBFACD}" dt="2021-02-20T17:00:12.314" v="2894" actId="478"/>
          <ac:picMkLst>
            <pc:docMk/>
            <pc:sldMk cId="822721035" sldId="279"/>
            <ac:picMk id="2052" creationId="{AB46E432-C85E-485A-AF92-8028E3FB416F}"/>
          </ac:picMkLst>
        </pc:picChg>
        <pc:picChg chg="del">
          <ac:chgData name="Michał Pyclik" userId="6d1d9512d460d1ef" providerId="LiveId" clId="{F0E62B67-3424-4A0E-8225-F772BACBFACD}" dt="2021-02-20T17:00:11.706" v="2893" actId="478"/>
          <ac:picMkLst>
            <pc:docMk/>
            <pc:sldMk cId="822721035" sldId="279"/>
            <ac:picMk id="2054" creationId="{CCCC720B-0557-4584-B79B-C862D1937EDF}"/>
          </ac:picMkLst>
        </pc:picChg>
        <pc:picChg chg="del">
          <ac:chgData name="Michał Pyclik" userId="6d1d9512d460d1ef" providerId="LiveId" clId="{F0E62B67-3424-4A0E-8225-F772BACBFACD}" dt="2021-02-20T17:00:13.659" v="2896" actId="478"/>
          <ac:picMkLst>
            <pc:docMk/>
            <pc:sldMk cId="822721035" sldId="279"/>
            <ac:picMk id="2056" creationId="{268F8ECE-8FF4-4412-A906-BA116BD29151}"/>
          </ac:picMkLst>
        </pc:picChg>
      </pc:sldChg>
      <pc:sldChg chg="modSp add mod ord">
        <pc:chgData name="Michał Pyclik" userId="6d1d9512d460d1ef" providerId="LiveId" clId="{F0E62B67-3424-4A0E-8225-F772BACBFACD}" dt="2021-02-20T17:15:07.074" v="3405"/>
        <pc:sldMkLst>
          <pc:docMk/>
          <pc:sldMk cId="2674259235" sldId="280"/>
        </pc:sldMkLst>
        <pc:spChg chg="mod">
          <ac:chgData name="Michał Pyclik" userId="6d1d9512d460d1ef" providerId="LiveId" clId="{F0E62B67-3424-4A0E-8225-F772BACBFACD}" dt="2021-02-20T17:05:15.974" v="3131"/>
          <ac:spMkLst>
            <pc:docMk/>
            <pc:sldMk cId="2674259235" sldId="280"/>
            <ac:spMk id="3" creationId="{1436EBC3-D4D5-4A89-9B48-F7A4500A65B7}"/>
          </ac:spMkLst>
        </pc:spChg>
      </pc:sldChg>
      <pc:sldChg chg="addSp delSp modSp new mod setBg">
        <pc:chgData name="Michał Pyclik" userId="6d1d9512d460d1ef" providerId="LiveId" clId="{F0E62B67-3424-4A0E-8225-F772BACBFACD}" dt="2021-02-20T17:07:49.400" v="3149" actId="26606"/>
        <pc:sldMkLst>
          <pc:docMk/>
          <pc:sldMk cId="3833164298" sldId="281"/>
        </pc:sldMkLst>
        <pc:spChg chg="add">
          <ac:chgData name="Michał Pyclik" userId="6d1d9512d460d1ef" providerId="LiveId" clId="{F0E62B67-3424-4A0E-8225-F772BACBFACD}" dt="2021-02-20T17:07:49.400" v="3149" actId="26606"/>
          <ac:spMkLst>
            <pc:docMk/>
            <pc:sldMk cId="3833164298" sldId="281"/>
            <ac:spMk id="75" creationId="{57886309-8F28-488F-8BA9-0BF7494C8DDC}"/>
          </ac:spMkLst>
        </pc:spChg>
        <pc:spChg chg="add">
          <ac:chgData name="Michał Pyclik" userId="6d1d9512d460d1ef" providerId="LiveId" clId="{F0E62B67-3424-4A0E-8225-F772BACBFACD}" dt="2021-02-20T17:07:49.400" v="3149" actId="26606"/>
          <ac:spMkLst>
            <pc:docMk/>
            <pc:sldMk cId="3833164298" sldId="281"/>
            <ac:spMk id="77" creationId="{10D5ABE4-8A47-4A84-9DB4-CCB7A3D42258}"/>
          </ac:spMkLst>
        </pc:spChg>
        <pc:spChg chg="add">
          <ac:chgData name="Michał Pyclik" userId="6d1d9512d460d1ef" providerId="LiveId" clId="{F0E62B67-3424-4A0E-8225-F772BACBFACD}" dt="2021-02-20T17:07:49.400" v="3149" actId="26606"/>
          <ac:spMkLst>
            <pc:docMk/>
            <pc:sldMk cId="3833164298" sldId="281"/>
            <ac:spMk id="79" creationId="{D8EB06DC-2D36-4101-B5B2-45B5B1EEC588}"/>
          </ac:spMkLst>
        </pc:spChg>
        <pc:picChg chg="add del mod ord">
          <ac:chgData name="Michał Pyclik" userId="6d1d9512d460d1ef" providerId="LiveId" clId="{F0E62B67-3424-4A0E-8225-F772BACBFACD}" dt="2021-02-20T17:07:49.400" v="3149" actId="26606"/>
          <ac:picMkLst>
            <pc:docMk/>
            <pc:sldMk cId="3833164298" sldId="281"/>
            <ac:picMk id="3074" creationId="{408A7D7F-BF53-449B-B8F9-A177D673DDAA}"/>
          </ac:picMkLst>
        </pc:picChg>
        <pc:picChg chg="add del">
          <ac:chgData name="Michał Pyclik" userId="6d1d9512d460d1ef" providerId="LiveId" clId="{F0E62B67-3424-4A0E-8225-F772BACBFACD}" dt="2021-02-20T17:07:16.958" v="3146"/>
          <ac:picMkLst>
            <pc:docMk/>
            <pc:sldMk cId="3833164298" sldId="281"/>
            <ac:picMk id="3076" creationId="{F5A957B5-E1A3-4ADC-B333-CC1DC08F3849}"/>
          </ac:picMkLst>
        </pc:picChg>
        <pc:picChg chg="add mod">
          <ac:chgData name="Michał Pyclik" userId="6d1d9512d460d1ef" providerId="LiveId" clId="{F0E62B67-3424-4A0E-8225-F772BACBFACD}" dt="2021-02-20T17:07:49.400" v="3149" actId="26606"/>
          <ac:picMkLst>
            <pc:docMk/>
            <pc:sldMk cId="3833164298" sldId="281"/>
            <ac:picMk id="3078" creationId="{C7CA8125-7A99-4E22-AC2C-89A67037BB9E}"/>
          </ac:picMkLst>
        </pc:picChg>
      </pc:sldChg>
      <pc:sldChg chg="addSp delSp modSp new mod setBg setClrOvrMap">
        <pc:chgData name="Michał Pyclik" userId="6d1d9512d460d1ef" providerId="LiveId" clId="{F0E62B67-3424-4A0E-8225-F772BACBFACD}" dt="2021-02-20T17:10:40.041" v="3278" actId="26606"/>
        <pc:sldMkLst>
          <pc:docMk/>
          <pc:sldMk cId="3355446597" sldId="282"/>
        </pc:sldMkLst>
        <pc:spChg chg="add del mod">
          <ac:chgData name="Michał Pyclik" userId="6d1d9512d460d1ef" providerId="LiveId" clId="{F0E62B67-3424-4A0E-8225-F772BACBFACD}" dt="2021-02-20T17:09:53.497" v="3160" actId="478"/>
          <ac:spMkLst>
            <pc:docMk/>
            <pc:sldMk cId="3355446597" sldId="282"/>
            <ac:spMk id="2" creationId="{F4257EC3-269B-4A57-B8BE-5DE3388E1754}"/>
          </ac:spMkLst>
        </pc:spChg>
        <pc:spChg chg="add mod">
          <ac:chgData name="Michał Pyclik" userId="6d1d9512d460d1ef" providerId="LiveId" clId="{F0E62B67-3424-4A0E-8225-F772BACBFACD}" dt="2021-02-20T17:10:40.041" v="3278" actId="26606"/>
          <ac:spMkLst>
            <pc:docMk/>
            <pc:sldMk cId="3355446597" sldId="282"/>
            <ac:spMk id="4" creationId="{7A7CDA52-1AF3-4EA5-AD4F-B53ED288FDC8}"/>
          </ac:spMkLst>
        </pc:spChg>
        <pc:spChg chg="add del">
          <ac:chgData name="Michał Pyclik" userId="6d1d9512d460d1ef" providerId="LiveId" clId="{F0E62B67-3424-4A0E-8225-F772BACBFACD}" dt="2021-02-20T17:10:40.041" v="3278" actId="26606"/>
          <ac:spMkLst>
            <pc:docMk/>
            <pc:sldMk cId="3355446597" sldId="282"/>
            <ac:spMk id="8" creationId="{587D26DA-9773-4A0E-B213-DDF20A1F1F27}"/>
          </ac:spMkLst>
        </pc:spChg>
        <pc:spChg chg="add">
          <ac:chgData name="Michał Pyclik" userId="6d1d9512d460d1ef" providerId="LiveId" clId="{F0E62B67-3424-4A0E-8225-F772BACBFACD}" dt="2021-02-20T17:10:40.041" v="3278" actId="26606"/>
          <ac:spMkLst>
            <pc:docMk/>
            <pc:sldMk cId="3355446597" sldId="282"/>
            <ac:spMk id="13" creationId="{DD651B61-325E-4E73-8445-38B0DE8AAAB6}"/>
          </ac:spMkLst>
        </pc:spChg>
        <pc:spChg chg="add">
          <ac:chgData name="Michał Pyclik" userId="6d1d9512d460d1ef" providerId="LiveId" clId="{F0E62B67-3424-4A0E-8225-F772BACBFACD}" dt="2021-02-20T17:10:40.041" v="3278" actId="26606"/>
          <ac:spMkLst>
            <pc:docMk/>
            <pc:sldMk cId="3355446597" sldId="282"/>
            <ac:spMk id="15" creationId="{B42E5253-D3AC-4AC2-B766-8B34F13C2F5E}"/>
          </ac:spMkLst>
        </pc:spChg>
        <pc:spChg chg="add">
          <ac:chgData name="Michał Pyclik" userId="6d1d9512d460d1ef" providerId="LiveId" clId="{F0E62B67-3424-4A0E-8225-F772BACBFACD}" dt="2021-02-20T17:10:40.041" v="3278" actId="26606"/>
          <ac:spMkLst>
            <pc:docMk/>
            <pc:sldMk cId="3355446597" sldId="282"/>
            <ac:spMk id="17" creationId="{10AE8D57-436A-4073-9A75-15BB5949F8B4}"/>
          </ac:spMkLst>
        </pc:spChg>
        <pc:spChg chg="add">
          <ac:chgData name="Michał Pyclik" userId="6d1d9512d460d1ef" providerId="LiveId" clId="{F0E62B67-3424-4A0E-8225-F772BACBFACD}" dt="2021-02-20T17:10:40.041" v="3278" actId="26606"/>
          <ac:spMkLst>
            <pc:docMk/>
            <pc:sldMk cId="3355446597" sldId="282"/>
            <ac:spMk id="19" creationId="{E2852671-8EB6-4EAF-8AF8-65CF3FD66456}"/>
          </ac:spMkLst>
        </pc:spChg>
        <pc:spChg chg="add">
          <ac:chgData name="Michał Pyclik" userId="6d1d9512d460d1ef" providerId="LiveId" clId="{F0E62B67-3424-4A0E-8225-F772BACBFACD}" dt="2021-02-20T17:10:40.041" v="3278" actId="26606"/>
          <ac:spMkLst>
            <pc:docMk/>
            <pc:sldMk cId="3355446597" sldId="282"/>
            <ac:spMk id="21" creationId="{F7207B7B-5C57-458C-BE38-95D2CD7655BB}"/>
          </ac:spMkLst>
        </pc:spChg>
        <pc:spChg chg="add">
          <ac:chgData name="Michał Pyclik" userId="6d1d9512d460d1ef" providerId="LiveId" clId="{F0E62B67-3424-4A0E-8225-F772BACBFACD}" dt="2021-02-20T17:10:40.041" v="3278" actId="26606"/>
          <ac:spMkLst>
            <pc:docMk/>
            <pc:sldMk cId="3355446597" sldId="282"/>
            <ac:spMk id="23" creationId="{9822E561-F97C-4CBB-A9A6-A6BF6317BC84}"/>
          </ac:spMkLst>
        </pc:spChg>
        <pc:spChg chg="add">
          <ac:chgData name="Michał Pyclik" userId="6d1d9512d460d1ef" providerId="LiveId" clId="{F0E62B67-3424-4A0E-8225-F772BACBFACD}" dt="2021-02-20T17:10:40.041" v="3278" actId="26606"/>
          <ac:spMkLst>
            <pc:docMk/>
            <pc:sldMk cId="3355446597" sldId="282"/>
            <ac:spMk id="25" creationId="{B01B0E58-A5C8-4CDA-A2E0-35DF94E59857}"/>
          </ac:spMkLst>
        </pc:spChg>
        <pc:picChg chg="add mod ord">
          <ac:chgData name="Michał Pyclik" userId="6d1d9512d460d1ef" providerId="LiveId" clId="{F0E62B67-3424-4A0E-8225-F772BACBFACD}" dt="2021-02-20T17:10:40.041" v="3278" actId="26606"/>
          <ac:picMkLst>
            <pc:docMk/>
            <pc:sldMk cId="3355446597" sldId="282"/>
            <ac:picMk id="3" creationId="{133DDA30-10FC-4572-A5B6-79D2B7C2AB0B}"/>
          </ac:picMkLst>
        </pc:picChg>
      </pc:sldChg>
      <pc:sldChg chg="addSp delSp modSp add mod setBg setClrOvrMap delDesignElem">
        <pc:chgData name="Michał Pyclik" userId="6d1d9512d460d1ef" providerId="LiveId" clId="{F0E62B67-3424-4A0E-8225-F772BACBFACD}" dt="2021-02-20T17:14:49.906" v="3403" actId="1076"/>
        <pc:sldMkLst>
          <pc:docMk/>
          <pc:sldMk cId="209958311" sldId="283"/>
        </pc:sldMkLst>
        <pc:spChg chg="mod ord">
          <ac:chgData name="Michał Pyclik" userId="6d1d9512d460d1ef" providerId="LiveId" clId="{F0E62B67-3424-4A0E-8225-F772BACBFACD}" dt="2021-02-20T17:14:49.906" v="3403" actId="1076"/>
          <ac:spMkLst>
            <pc:docMk/>
            <pc:sldMk cId="209958311" sldId="283"/>
            <ac:spMk id="4" creationId="{7A7CDA52-1AF3-4EA5-AD4F-B53ED288FDC8}"/>
          </ac:spMkLst>
        </pc:spChg>
        <pc:spChg chg="del">
          <ac:chgData name="Michał Pyclik" userId="6d1d9512d460d1ef" providerId="LiveId" clId="{F0E62B67-3424-4A0E-8225-F772BACBFACD}" dt="2021-02-20T17:12:14.332" v="3280"/>
          <ac:spMkLst>
            <pc:docMk/>
            <pc:sldMk cId="209958311" sldId="283"/>
            <ac:spMk id="13" creationId="{DD651B61-325E-4E73-8445-38B0DE8AAAB6}"/>
          </ac:spMkLst>
        </pc:spChg>
        <pc:spChg chg="del">
          <ac:chgData name="Michał Pyclik" userId="6d1d9512d460d1ef" providerId="LiveId" clId="{F0E62B67-3424-4A0E-8225-F772BACBFACD}" dt="2021-02-20T17:12:14.332" v="3280"/>
          <ac:spMkLst>
            <pc:docMk/>
            <pc:sldMk cId="209958311" sldId="283"/>
            <ac:spMk id="15" creationId="{B42E5253-D3AC-4AC2-B766-8B34F13C2F5E}"/>
          </ac:spMkLst>
        </pc:spChg>
        <pc:spChg chg="del">
          <ac:chgData name="Michał Pyclik" userId="6d1d9512d460d1ef" providerId="LiveId" clId="{F0E62B67-3424-4A0E-8225-F772BACBFACD}" dt="2021-02-20T17:12:14.332" v="3280"/>
          <ac:spMkLst>
            <pc:docMk/>
            <pc:sldMk cId="209958311" sldId="283"/>
            <ac:spMk id="17" creationId="{10AE8D57-436A-4073-9A75-15BB5949F8B4}"/>
          </ac:spMkLst>
        </pc:spChg>
        <pc:spChg chg="del">
          <ac:chgData name="Michał Pyclik" userId="6d1d9512d460d1ef" providerId="LiveId" clId="{F0E62B67-3424-4A0E-8225-F772BACBFACD}" dt="2021-02-20T17:12:14.332" v="3280"/>
          <ac:spMkLst>
            <pc:docMk/>
            <pc:sldMk cId="209958311" sldId="283"/>
            <ac:spMk id="19" creationId="{E2852671-8EB6-4EAF-8AF8-65CF3FD66456}"/>
          </ac:spMkLst>
        </pc:spChg>
        <pc:spChg chg="del">
          <ac:chgData name="Michał Pyclik" userId="6d1d9512d460d1ef" providerId="LiveId" clId="{F0E62B67-3424-4A0E-8225-F772BACBFACD}" dt="2021-02-20T17:12:14.332" v="3280"/>
          <ac:spMkLst>
            <pc:docMk/>
            <pc:sldMk cId="209958311" sldId="283"/>
            <ac:spMk id="21" creationId="{F7207B7B-5C57-458C-BE38-95D2CD7655BB}"/>
          </ac:spMkLst>
        </pc:spChg>
        <pc:spChg chg="del">
          <ac:chgData name="Michał Pyclik" userId="6d1d9512d460d1ef" providerId="LiveId" clId="{F0E62B67-3424-4A0E-8225-F772BACBFACD}" dt="2021-02-20T17:12:14.332" v="3280"/>
          <ac:spMkLst>
            <pc:docMk/>
            <pc:sldMk cId="209958311" sldId="283"/>
            <ac:spMk id="23" creationId="{9822E561-F97C-4CBB-A9A6-A6BF6317BC84}"/>
          </ac:spMkLst>
        </pc:spChg>
        <pc:spChg chg="del">
          <ac:chgData name="Michał Pyclik" userId="6d1d9512d460d1ef" providerId="LiveId" clId="{F0E62B67-3424-4A0E-8225-F772BACBFACD}" dt="2021-02-20T17:12:14.332" v="3280"/>
          <ac:spMkLst>
            <pc:docMk/>
            <pc:sldMk cId="209958311" sldId="283"/>
            <ac:spMk id="25" creationId="{B01B0E58-A5C8-4CDA-A2E0-35DF94E59857}"/>
          </ac:spMkLst>
        </pc:spChg>
        <pc:spChg chg="add del">
          <ac:chgData name="Michał Pyclik" userId="6d1d9512d460d1ef" providerId="LiveId" clId="{F0E62B67-3424-4A0E-8225-F772BACBFACD}" dt="2021-02-20T17:14:17.253" v="3393" actId="26606"/>
          <ac:spMkLst>
            <pc:docMk/>
            <pc:sldMk cId="209958311" sldId="283"/>
            <ac:spMk id="73" creationId="{E6C8E6EB-4C59-429B-97E4-72A058CFC4FB}"/>
          </ac:spMkLst>
        </pc:spChg>
        <pc:spChg chg="add del">
          <ac:chgData name="Michał Pyclik" userId="6d1d9512d460d1ef" providerId="LiveId" clId="{F0E62B67-3424-4A0E-8225-F772BACBFACD}" dt="2021-02-20T17:14:17.253" v="3393" actId="26606"/>
          <ac:spMkLst>
            <pc:docMk/>
            <pc:sldMk cId="209958311" sldId="283"/>
            <ac:spMk id="75" creationId="{B5B90362-AFCC-46A9-B41C-A257A8C5B314}"/>
          </ac:spMkLst>
        </pc:spChg>
        <pc:spChg chg="add del">
          <ac:chgData name="Michał Pyclik" userId="6d1d9512d460d1ef" providerId="LiveId" clId="{F0E62B67-3424-4A0E-8225-F772BACBFACD}" dt="2021-02-20T17:14:17.253" v="3393" actId="26606"/>
          <ac:spMkLst>
            <pc:docMk/>
            <pc:sldMk cId="209958311" sldId="283"/>
            <ac:spMk id="77" creationId="{F71EF7F1-38BA-471D-8CD4-2A9AE8E35527}"/>
          </ac:spMkLst>
        </pc:spChg>
        <pc:spChg chg="add del">
          <ac:chgData name="Michał Pyclik" userId="6d1d9512d460d1ef" providerId="LiveId" clId="{F0E62B67-3424-4A0E-8225-F772BACBFACD}" dt="2021-02-20T17:14:17.253" v="3393" actId="26606"/>
          <ac:spMkLst>
            <pc:docMk/>
            <pc:sldMk cId="209958311" sldId="283"/>
            <ac:spMk id="79" creationId="{36B822CC-7DA9-4417-AA94-64CEB676F0B8}"/>
          </ac:spMkLst>
        </pc:spChg>
        <pc:spChg chg="add del">
          <ac:chgData name="Michał Pyclik" userId="6d1d9512d460d1ef" providerId="LiveId" clId="{F0E62B67-3424-4A0E-8225-F772BACBFACD}" dt="2021-02-20T17:14:17.253" v="3393" actId="26606"/>
          <ac:spMkLst>
            <pc:docMk/>
            <pc:sldMk cId="209958311" sldId="283"/>
            <ac:spMk id="81" creationId="{AFA01E88-71CC-4FF3-9E81-51E0C32B45E4}"/>
          </ac:spMkLst>
        </pc:spChg>
        <pc:spChg chg="add del">
          <ac:chgData name="Michał Pyclik" userId="6d1d9512d460d1ef" providerId="LiveId" clId="{F0E62B67-3424-4A0E-8225-F772BACBFACD}" dt="2021-02-20T17:14:17.232" v="3392" actId="26606"/>
          <ac:spMkLst>
            <pc:docMk/>
            <pc:sldMk cId="209958311" sldId="283"/>
            <ac:spMk id="137" creationId="{E6C8E6EB-4C59-429B-97E4-72A058CFC4FB}"/>
          </ac:spMkLst>
        </pc:spChg>
        <pc:spChg chg="add del">
          <ac:chgData name="Michał Pyclik" userId="6d1d9512d460d1ef" providerId="LiveId" clId="{F0E62B67-3424-4A0E-8225-F772BACBFACD}" dt="2021-02-20T17:14:17.232" v="3392" actId="26606"/>
          <ac:spMkLst>
            <pc:docMk/>
            <pc:sldMk cId="209958311" sldId="283"/>
            <ac:spMk id="139" creationId="{B5B90362-AFCC-46A9-B41C-A257A8C5B314}"/>
          </ac:spMkLst>
        </pc:spChg>
        <pc:spChg chg="add del">
          <ac:chgData name="Michał Pyclik" userId="6d1d9512d460d1ef" providerId="LiveId" clId="{F0E62B67-3424-4A0E-8225-F772BACBFACD}" dt="2021-02-20T17:14:17.232" v="3392" actId="26606"/>
          <ac:spMkLst>
            <pc:docMk/>
            <pc:sldMk cId="209958311" sldId="283"/>
            <ac:spMk id="141" creationId="{F71EF7F1-38BA-471D-8CD4-2A9AE8E35527}"/>
          </ac:spMkLst>
        </pc:spChg>
        <pc:spChg chg="add del">
          <ac:chgData name="Michał Pyclik" userId="6d1d9512d460d1ef" providerId="LiveId" clId="{F0E62B67-3424-4A0E-8225-F772BACBFACD}" dt="2021-02-20T17:14:17.232" v="3392" actId="26606"/>
          <ac:spMkLst>
            <pc:docMk/>
            <pc:sldMk cId="209958311" sldId="283"/>
            <ac:spMk id="143" creationId="{FAAAB002-E48E-4009-828A-511F7A828053}"/>
          </ac:spMkLst>
        </pc:spChg>
        <pc:spChg chg="add del">
          <ac:chgData name="Michał Pyclik" userId="6d1d9512d460d1ef" providerId="LiveId" clId="{F0E62B67-3424-4A0E-8225-F772BACBFACD}" dt="2021-02-20T17:14:17.232" v="3392" actId="26606"/>
          <ac:spMkLst>
            <pc:docMk/>
            <pc:sldMk cId="209958311" sldId="283"/>
            <ac:spMk id="145" creationId="{97EF55D5-23F0-4398-B16B-AEF5778C3048}"/>
          </ac:spMkLst>
        </pc:spChg>
        <pc:spChg chg="add del">
          <ac:chgData name="Michał Pyclik" userId="6d1d9512d460d1ef" providerId="LiveId" clId="{F0E62B67-3424-4A0E-8225-F772BACBFACD}" dt="2021-02-20T17:14:17.232" v="3392" actId="26606"/>
          <ac:spMkLst>
            <pc:docMk/>
            <pc:sldMk cId="209958311" sldId="283"/>
            <ac:spMk id="147" creationId="{FDF32581-CAA1-43C6-8532-DC56C8435C25}"/>
          </ac:spMkLst>
        </pc:spChg>
        <pc:spChg chg="add">
          <ac:chgData name="Michał Pyclik" userId="6d1d9512d460d1ef" providerId="LiveId" clId="{F0E62B67-3424-4A0E-8225-F772BACBFACD}" dt="2021-02-20T17:14:17.253" v="3393" actId="26606"/>
          <ac:spMkLst>
            <pc:docMk/>
            <pc:sldMk cId="209958311" sldId="283"/>
            <ac:spMk id="6150" creationId="{E6C8E6EB-4C59-429B-97E4-72A058CFC4FB}"/>
          </ac:spMkLst>
        </pc:spChg>
        <pc:spChg chg="add">
          <ac:chgData name="Michał Pyclik" userId="6d1d9512d460d1ef" providerId="LiveId" clId="{F0E62B67-3424-4A0E-8225-F772BACBFACD}" dt="2021-02-20T17:14:17.253" v="3393" actId="26606"/>
          <ac:spMkLst>
            <pc:docMk/>
            <pc:sldMk cId="209958311" sldId="283"/>
            <ac:spMk id="6151" creationId="{B5B90362-AFCC-46A9-B41C-A257A8C5B314}"/>
          </ac:spMkLst>
        </pc:spChg>
        <pc:spChg chg="add">
          <ac:chgData name="Michał Pyclik" userId="6d1d9512d460d1ef" providerId="LiveId" clId="{F0E62B67-3424-4A0E-8225-F772BACBFACD}" dt="2021-02-20T17:14:17.253" v="3393" actId="26606"/>
          <ac:spMkLst>
            <pc:docMk/>
            <pc:sldMk cId="209958311" sldId="283"/>
            <ac:spMk id="6152" creationId="{F71EF7F1-38BA-471D-8CD4-2A9AE8E35527}"/>
          </ac:spMkLst>
        </pc:spChg>
        <pc:spChg chg="add">
          <ac:chgData name="Michał Pyclik" userId="6d1d9512d460d1ef" providerId="LiveId" clId="{F0E62B67-3424-4A0E-8225-F772BACBFACD}" dt="2021-02-20T17:14:17.253" v="3393" actId="26606"/>
          <ac:spMkLst>
            <pc:docMk/>
            <pc:sldMk cId="209958311" sldId="283"/>
            <ac:spMk id="6153" creationId="{B8DD2392-397B-48BF-BEFA-EA1FB881CA85}"/>
          </ac:spMkLst>
        </pc:spChg>
        <pc:picChg chg="del">
          <ac:chgData name="Michał Pyclik" userId="6d1d9512d460d1ef" providerId="LiveId" clId="{F0E62B67-3424-4A0E-8225-F772BACBFACD}" dt="2021-02-20T17:12:53.125" v="3382" actId="478"/>
          <ac:picMkLst>
            <pc:docMk/>
            <pc:sldMk cId="209958311" sldId="283"/>
            <ac:picMk id="3" creationId="{133DDA30-10FC-4572-A5B6-79D2B7C2AB0B}"/>
          </ac:picMkLst>
        </pc:picChg>
        <pc:picChg chg="add del mod">
          <ac:chgData name="Michał Pyclik" userId="6d1d9512d460d1ef" providerId="LiveId" clId="{F0E62B67-3424-4A0E-8225-F772BACBFACD}" dt="2021-02-20T17:14:02.166" v="3386" actId="478"/>
          <ac:picMkLst>
            <pc:docMk/>
            <pc:sldMk cId="209958311" sldId="283"/>
            <ac:picMk id="6146" creationId="{A2EDAB14-8212-4857-9D49-E22212201A82}"/>
          </ac:picMkLst>
        </pc:picChg>
        <pc:picChg chg="add mod">
          <ac:chgData name="Michał Pyclik" userId="6d1d9512d460d1ef" providerId="LiveId" clId="{F0E62B67-3424-4A0E-8225-F772BACBFACD}" dt="2021-02-20T17:14:35.942" v="3399" actId="1076"/>
          <ac:picMkLst>
            <pc:docMk/>
            <pc:sldMk cId="209958311" sldId="283"/>
            <ac:picMk id="6148" creationId="{DA5C6FAD-28A0-493D-829F-5050D3416B4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F57DB-C9B0-43A1-84EE-8B30911F678D}"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pl-PL"/>
        </a:p>
      </dgm:t>
    </dgm:pt>
    <dgm:pt modelId="{A33F4B5C-77BE-4DFA-A7B5-FFCD696CBAEC}">
      <dgm:prSet phldrT="[Tekst]"/>
      <dgm:spPr/>
      <dgm:t>
        <a:bodyPr/>
        <a:lstStyle/>
        <a:p>
          <a:r>
            <a:rPr lang="pl-PL" dirty="0"/>
            <a:t>Etap 1</a:t>
          </a:r>
          <a:br>
            <a:rPr lang="pl-PL" dirty="0"/>
          </a:br>
          <a:r>
            <a:rPr lang="pl-PL" dirty="0"/>
            <a:t>2h</a:t>
          </a:r>
        </a:p>
      </dgm:t>
    </dgm:pt>
    <dgm:pt modelId="{028DDC15-E1F4-4A42-BB57-97D62213C2A2}" type="parTrans" cxnId="{F05996C4-872D-48F9-91D6-AE0E88FE8886}">
      <dgm:prSet/>
      <dgm:spPr/>
      <dgm:t>
        <a:bodyPr/>
        <a:lstStyle/>
        <a:p>
          <a:endParaRPr lang="pl-PL"/>
        </a:p>
      </dgm:t>
    </dgm:pt>
    <dgm:pt modelId="{BFEA5C43-F262-43B8-8E47-1ABD93BB1700}" type="sibTrans" cxnId="{F05996C4-872D-48F9-91D6-AE0E88FE8886}">
      <dgm:prSet/>
      <dgm:spPr/>
      <dgm:t>
        <a:bodyPr/>
        <a:lstStyle/>
        <a:p>
          <a:endParaRPr lang="pl-PL"/>
        </a:p>
      </dgm:t>
    </dgm:pt>
    <dgm:pt modelId="{21E98624-D5F6-49D4-BCD7-13091CF98FC6}">
      <dgm:prSet phldrT="[Tekst]"/>
      <dgm:spPr/>
      <dgm:t>
        <a:bodyPr/>
        <a:lstStyle/>
        <a:p>
          <a:r>
            <a:rPr lang="pl-PL" dirty="0"/>
            <a:t>Etap 2</a:t>
          </a:r>
          <a:br>
            <a:rPr lang="pl-PL" dirty="0"/>
          </a:br>
          <a:r>
            <a:rPr lang="pl-PL" dirty="0"/>
            <a:t>4h</a:t>
          </a:r>
        </a:p>
      </dgm:t>
    </dgm:pt>
    <dgm:pt modelId="{8288D1FE-EF08-4962-8F10-89AA7AA751AA}" type="parTrans" cxnId="{CD677BAE-14CA-41B8-A4CC-60ECD64A7A4D}">
      <dgm:prSet/>
      <dgm:spPr/>
      <dgm:t>
        <a:bodyPr/>
        <a:lstStyle/>
        <a:p>
          <a:endParaRPr lang="pl-PL"/>
        </a:p>
      </dgm:t>
    </dgm:pt>
    <dgm:pt modelId="{28C1D47B-17A7-4763-B1EC-0DA3EFE0F737}" type="sibTrans" cxnId="{CD677BAE-14CA-41B8-A4CC-60ECD64A7A4D}">
      <dgm:prSet/>
      <dgm:spPr/>
      <dgm:t>
        <a:bodyPr/>
        <a:lstStyle/>
        <a:p>
          <a:endParaRPr lang="pl-PL"/>
        </a:p>
      </dgm:t>
    </dgm:pt>
    <dgm:pt modelId="{99FAF286-F904-40CF-A22B-0BDC81B8FA03}">
      <dgm:prSet phldrT="[Tekst]"/>
      <dgm:spPr/>
      <dgm:t>
        <a:bodyPr/>
        <a:lstStyle/>
        <a:p>
          <a:r>
            <a:rPr lang="pl-PL" dirty="0"/>
            <a:t>Etap 3</a:t>
          </a:r>
          <a:br>
            <a:rPr lang="pl-PL" dirty="0"/>
          </a:br>
          <a:r>
            <a:rPr lang="pl-PL" dirty="0" smtClean="0"/>
            <a:t>4h</a:t>
          </a:r>
          <a:endParaRPr lang="pl-PL" dirty="0"/>
        </a:p>
      </dgm:t>
    </dgm:pt>
    <dgm:pt modelId="{A78C142A-9268-402F-8257-E6E246C390C9}" type="parTrans" cxnId="{D5AC557C-B5F6-4CFE-ABC4-59370B84BBF6}">
      <dgm:prSet/>
      <dgm:spPr/>
      <dgm:t>
        <a:bodyPr/>
        <a:lstStyle/>
        <a:p>
          <a:endParaRPr lang="pl-PL"/>
        </a:p>
      </dgm:t>
    </dgm:pt>
    <dgm:pt modelId="{4140DC81-5958-4BBC-9139-025A37EBCB94}" type="sibTrans" cxnId="{D5AC557C-B5F6-4CFE-ABC4-59370B84BBF6}">
      <dgm:prSet/>
      <dgm:spPr/>
      <dgm:t>
        <a:bodyPr/>
        <a:lstStyle/>
        <a:p>
          <a:endParaRPr lang="pl-PL"/>
        </a:p>
      </dgm:t>
    </dgm:pt>
    <dgm:pt modelId="{5670F065-A683-4E26-AFFC-4DA158073084}">
      <dgm:prSet phldrT="[Tekst]"/>
      <dgm:spPr/>
      <dgm:t>
        <a:bodyPr/>
        <a:lstStyle/>
        <a:p>
          <a:r>
            <a:rPr lang="pl-PL" dirty="0"/>
            <a:t>Etap 4</a:t>
          </a:r>
          <a:br>
            <a:rPr lang="pl-PL" dirty="0"/>
          </a:br>
          <a:r>
            <a:rPr lang="pl-PL" dirty="0"/>
            <a:t>2h</a:t>
          </a:r>
        </a:p>
      </dgm:t>
    </dgm:pt>
    <dgm:pt modelId="{76A255AF-E293-41A5-AA31-CF90CA81A6A5}" type="parTrans" cxnId="{7B42485B-F626-4AEE-AAFE-A55C74AEA609}">
      <dgm:prSet/>
      <dgm:spPr/>
      <dgm:t>
        <a:bodyPr/>
        <a:lstStyle/>
        <a:p>
          <a:endParaRPr lang="pl-PL"/>
        </a:p>
      </dgm:t>
    </dgm:pt>
    <dgm:pt modelId="{1E8A71A5-E76F-4BE1-97CE-12D263657370}" type="sibTrans" cxnId="{7B42485B-F626-4AEE-AAFE-A55C74AEA609}">
      <dgm:prSet/>
      <dgm:spPr/>
      <dgm:t>
        <a:bodyPr/>
        <a:lstStyle/>
        <a:p>
          <a:endParaRPr lang="pl-PL"/>
        </a:p>
      </dgm:t>
    </dgm:pt>
    <dgm:pt modelId="{2D66C9E6-4BF7-435B-A024-303BBA1BEEBD}" type="pres">
      <dgm:prSet presAssocID="{FA3F57DB-C9B0-43A1-84EE-8B30911F678D}" presName="linear" presStyleCnt="0">
        <dgm:presLayoutVars>
          <dgm:animLvl val="lvl"/>
          <dgm:resizeHandles val="exact"/>
        </dgm:presLayoutVars>
      </dgm:prSet>
      <dgm:spPr/>
      <dgm:t>
        <a:bodyPr/>
        <a:lstStyle/>
        <a:p>
          <a:endParaRPr lang="pl-PL"/>
        </a:p>
      </dgm:t>
    </dgm:pt>
    <dgm:pt modelId="{A05000E8-C000-49C9-B14A-3249D377D824}" type="pres">
      <dgm:prSet presAssocID="{A33F4B5C-77BE-4DFA-A7B5-FFCD696CBAEC}" presName="parentText" presStyleLbl="node1" presStyleIdx="0" presStyleCnt="4">
        <dgm:presLayoutVars>
          <dgm:chMax val="0"/>
          <dgm:bulletEnabled val="1"/>
        </dgm:presLayoutVars>
      </dgm:prSet>
      <dgm:spPr/>
      <dgm:t>
        <a:bodyPr/>
        <a:lstStyle/>
        <a:p>
          <a:endParaRPr lang="pl-PL"/>
        </a:p>
      </dgm:t>
    </dgm:pt>
    <dgm:pt modelId="{76BB7A92-4905-413E-8742-F3BE0AB88A07}" type="pres">
      <dgm:prSet presAssocID="{BFEA5C43-F262-43B8-8E47-1ABD93BB1700}" presName="spacer" presStyleCnt="0"/>
      <dgm:spPr/>
    </dgm:pt>
    <dgm:pt modelId="{5BDA85DB-6527-4A59-83E3-83CA6DEA3D6D}" type="pres">
      <dgm:prSet presAssocID="{21E98624-D5F6-49D4-BCD7-13091CF98FC6}" presName="parentText" presStyleLbl="node1" presStyleIdx="1" presStyleCnt="4">
        <dgm:presLayoutVars>
          <dgm:chMax val="0"/>
          <dgm:bulletEnabled val="1"/>
        </dgm:presLayoutVars>
      </dgm:prSet>
      <dgm:spPr/>
      <dgm:t>
        <a:bodyPr/>
        <a:lstStyle/>
        <a:p>
          <a:endParaRPr lang="pl-PL"/>
        </a:p>
      </dgm:t>
    </dgm:pt>
    <dgm:pt modelId="{0EF99CC3-2760-42E9-AA7E-ED0428533869}" type="pres">
      <dgm:prSet presAssocID="{28C1D47B-17A7-4763-B1EC-0DA3EFE0F737}" presName="spacer" presStyleCnt="0"/>
      <dgm:spPr/>
    </dgm:pt>
    <dgm:pt modelId="{D93F8EFE-77C6-4E8F-BDEB-7006E6E03E85}" type="pres">
      <dgm:prSet presAssocID="{99FAF286-F904-40CF-A22B-0BDC81B8FA03}" presName="parentText" presStyleLbl="node1" presStyleIdx="2" presStyleCnt="4">
        <dgm:presLayoutVars>
          <dgm:chMax val="0"/>
          <dgm:bulletEnabled val="1"/>
        </dgm:presLayoutVars>
      </dgm:prSet>
      <dgm:spPr/>
      <dgm:t>
        <a:bodyPr/>
        <a:lstStyle/>
        <a:p>
          <a:endParaRPr lang="pl-PL"/>
        </a:p>
      </dgm:t>
    </dgm:pt>
    <dgm:pt modelId="{465D53E8-B717-403C-B54A-D0CDD78A14AD}" type="pres">
      <dgm:prSet presAssocID="{4140DC81-5958-4BBC-9139-025A37EBCB94}" presName="spacer" presStyleCnt="0"/>
      <dgm:spPr/>
    </dgm:pt>
    <dgm:pt modelId="{B7BE4FB1-C104-4E11-9FA4-956530DEA21E}" type="pres">
      <dgm:prSet presAssocID="{5670F065-A683-4E26-AFFC-4DA158073084}" presName="parentText" presStyleLbl="node1" presStyleIdx="3" presStyleCnt="4">
        <dgm:presLayoutVars>
          <dgm:chMax val="0"/>
          <dgm:bulletEnabled val="1"/>
        </dgm:presLayoutVars>
      </dgm:prSet>
      <dgm:spPr/>
      <dgm:t>
        <a:bodyPr/>
        <a:lstStyle/>
        <a:p>
          <a:endParaRPr lang="pl-PL"/>
        </a:p>
      </dgm:t>
    </dgm:pt>
  </dgm:ptLst>
  <dgm:cxnLst>
    <dgm:cxn modelId="{A7672EF6-9D4F-4248-AF43-E08DB911D0F2}" type="presOf" srcId="{21E98624-D5F6-49D4-BCD7-13091CF98FC6}" destId="{5BDA85DB-6527-4A59-83E3-83CA6DEA3D6D}" srcOrd="0" destOrd="0" presId="urn:microsoft.com/office/officeart/2005/8/layout/vList2"/>
    <dgm:cxn modelId="{4F894D87-3082-4DE3-9853-DEE47ECB5CFC}" type="presOf" srcId="{FA3F57DB-C9B0-43A1-84EE-8B30911F678D}" destId="{2D66C9E6-4BF7-435B-A024-303BBA1BEEBD}" srcOrd="0" destOrd="0" presId="urn:microsoft.com/office/officeart/2005/8/layout/vList2"/>
    <dgm:cxn modelId="{764FA356-D39F-4697-979C-7DC3C994B3CE}" type="presOf" srcId="{A33F4B5C-77BE-4DFA-A7B5-FFCD696CBAEC}" destId="{A05000E8-C000-49C9-B14A-3249D377D824}" srcOrd="0" destOrd="0" presId="urn:microsoft.com/office/officeart/2005/8/layout/vList2"/>
    <dgm:cxn modelId="{7B42485B-F626-4AEE-AAFE-A55C74AEA609}" srcId="{FA3F57DB-C9B0-43A1-84EE-8B30911F678D}" destId="{5670F065-A683-4E26-AFFC-4DA158073084}" srcOrd="3" destOrd="0" parTransId="{76A255AF-E293-41A5-AA31-CF90CA81A6A5}" sibTransId="{1E8A71A5-E76F-4BE1-97CE-12D263657370}"/>
    <dgm:cxn modelId="{CD677BAE-14CA-41B8-A4CC-60ECD64A7A4D}" srcId="{FA3F57DB-C9B0-43A1-84EE-8B30911F678D}" destId="{21E98624-D5F6-49D4-BCD7-13091CF98FC6}" srcOrd="1" destOrd="0" parTransId="{8288D1FE-EF08-4962-8F10-89AA7AA751AA}" sibTransId="{28C1D47B-17A7-4763-B1EC-0DA3EFE0F737}"/>
    <dgm:cxn modelId="{87D0BCD4-CB65-4263-969E-5CED355FFE60}" type="presOf" srcId="{5670F065-A683-4E26-AFFC-4DA158073084}" destId="{B7BE4FB1-C104-4E11-9FA4-956530DEA21E}" srcOrd="0" destOrd="0" presId="urn:microsoft.com/office/officeart/2005/8/layout/vList2"/>
    <dgm:cxn modelId="{F05996C4-872D-48F9-91D6-AE0E88FE8886}" srcId="{FA3F57DB-C9B0-43A1-84EE-8B30911F678D}" destId="{A33F4B5C-77BE-4DFA-A7B5-FFCD696CBAEC}" srcOrd="0" destOrd="0" parTransId="{028DDC15-E1F4-4A42-BB57-97D62213C2A2}" sibTransId="{BFEA5C43-F262-43B8-8E47-1ABD93BB1700}"/>
    <dgm:cxn modelId="{C692B43F-15A0-4319-B0AE-1960FBC75300}" type="presOf" srcId="{99FAF286-F904-40CF-A22B-0BDC81B8FA03}" destId="{D93F8EFE-77C6-4E8F-BDEB-7006E6E03E85}" srcOrd="0" destOrd="0" presId="urn:microsoft.com/office/officeart/2005/8/layout/vList2"/>
    <dgm:cxn modelId="{D5AC557C-B5F6-4CFE-ABC4-59370B84BBF6}" srcId="{FA3F57DB-C9B0-43A1-84EE-8B30911F678D}" destId="{99FAF286-F904-40CF-A22B-0BDC81B8FA03}" srcOrd="2" destOrd="0" parTransId="{A78C142A-9268-402F-8257-E6E246C390C9}" sibTransId="{4140DC81-5958-4BBC-9139-025A37EBCB94}"/>
    <dgm:cxn modelId="{694E6CF8-0DE2-4DB4-8BC0-ABE910F9D97E}" type="presParOf" srcId="{2D66C9E6-4BF7-435B-A024-303BBA1BEEBD}" destId="{A05000E8-C000-49C9-B14A-3249D377D824}" srcOrd="0" destOrd="0" presId="urn:microsoft.com/office/officeart/2005/8/layout/vList2"/>
    <dgm:cxn modelId="{1DCF12D7-4B03-4A49-8901-CAD005CFEF83}" type="presParOf" srcId="{2D66C9E6-4BF7-435B-A024-303BBA1BEEBD}" destId="{76BB7A92-4905-413E-8742-F3BE0AB88A07}" srcOrd="1" destOrd="0" presId="urn:microsoft.com/office/officeart/2005/8/layout/vList2"/>
    <dgm:cxn modelId="{474C4213-62D5-42A8-9111-3C15BED34512}" type="presParOf" srcId="{2D66C9E6-4BF7-435B-A024-303BBA1BEEBD}" destId="{5BDA85DB-6527-4A59-83E3-83CA6DEA3D6D}" srcOrd="2" destOrd="0" presId="urn:microsoft.com/office/officeart/2005/8/layout/vList2"/>
    <dgm:cxn modelId="{40E57463-C70C-43D2-B8CA-F27F2FBAD1C8}" type="presParOf" srcId="{2D66C9E6-4BF7-435B-A024-303BBA1BEEBD}" destId="{0EF99CC3-2760-42E9-AA7E-ED0428533869}" srcOrd="3" destOrd="0" presId="urn:microsoft.com/office/officeart/2005/8/layout/vList2"/>
    <dgm:cxn modelId="{6042FDAC-C6AA-49E3-8782-5ED5967C157B}" type="presParOf" srcId="{2D66C9E6-4BF7-435B-A024-303BBA1BEEBD}" destId="{D93F8EFE-77C6-4E8F-BDEB-7006E6E03E85}" srcOrd="4" destOrd="0" presId="urn:microsoft.com/office/officeart/2005/8/layout/vList2"/>
    <dgm:cxn modelId="{11155E0B-FB03-4519-B963-1739DA762B70}" type="presParOf" srcId="{2D66C9E6-4BF7-435B-A024-303BBA1BEEBD}" destId="{465D53E8-B717-403C-B54A-D0CDD78A14AD}" srcOrd="5" destOrd="0" presId="urn:microsoft.com/office/officeart/2005/8/layout/vList2"/>
    <dgm:cxn modelId="{7EA42F53-3D65-44A9-A86C-257809541726}" type="presParOf" srcId="{2D66C9E6-4BF7-435B-A024-303BBA1BEEBD}" destId="{B7BE4FB1-C104-4E11-9FA4-956530DEA21E}"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colorful1#1" csCatId="colorful"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słaba pod względem merytorycznym. Brakujące elementy.</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dobra pod względem merytorycznym. Brak lub niewielkie błędy</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bardzo dobra pod względem merytorycznym. Poprawne, ciekawe treści.</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FE99AB6E-48BF-4AC1-891A-883E3D319465}" srcId="{E100BC8B-1412-4DAB-BC12-959591CE41B4}" destId="{CB57F2EC-E246-445B-9935-8F75B36F04D7}" srcOrd="2" destOrd="0" parTransId="{751F8A84-F9C9-4816-8B52-37B163D525C2}" sibTransId="{5EB525D4-90CC-4E25-A69D-712918B8AAAF}"/>
    <dgm:cxn modelId="{EE3BD166-5C44-4F80-A2BD-310E4AA0E3EC}" type="presOf" srcId="{AC5121F0-BD61-4099-9915-7A0007FD427A}" destId="{4C4331ED-2AE6-4225-9F0A-BF19D64FC5BA}" srcOrd="1"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4B84D60-8DB6-4B57-BE70-F0514C2AD0F1}" type="presOf" srcId="{09729E53-ADB6-49E6-A51E-90BF7C42CA61}" destId="{DAA902ED-0313-4A8D-BD69-C0CC7709BE1B}" srcOrd="0" destOrd="1" presId="urn:microsoft.com/office/officeart/2005/8/layout/process1"/>
    <dgm:cxn modelId="{F0C3B315-5927-41F4-B337-F2BD63CD6851}" type="presOf" srcId="{743E523E-F6E9-4085-A585-F0219C672B6A}" destId="{766D261F-4321-4CF4-8725-1E69B688EF72}" srcOrd="0" destOrd="1" presId="urn:microsoft.com/office/officeart/2005/8/layout/process1"/>
    <dgm:cxn modelId="{3D35EA39-51FD-4D21-8637-47FECE2C94A7}" type="presOf" srcId="{A017BB2F-1624-44E6-AF0B-A86EDAEA6EFE}" destId="{DAA902ED-0313-4A8D-BD69-C0CC7709BE1B}" srcOrd="0" destOrd="0"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24FD5BD6-8C5D-40BE-8F68-21FD5EE72DC4}" type="presOf" srcId="{AC5121F0-BD61-4099-9915-7A0007FD427A}" destId="{1C217490-DFB1-4B29-B82D-4C97BE4ECA9A}" srcOrd="0" destOrd="0" presId="urn:microsoft.com/office/officeart/2005/8/layout/process1"/>
    <dgm:cxn modelId="{205B8CCF-1EF9-4767-A988-04FADE0ACC83}" type="presOf" srcId="{4092AB52-4CA7-49B1-B052-C695EB07159B}" destId="{16B1B405-2687-4925-B6F4-B1B39D47B1A9}"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6DD8B26E-F266-4038-B537-43EF729DBF69}" srcId="{CB57F2EC-E246-445B-9935-8F75B36F04D7}" destId="{4E196973-7F7D-494A-BB4A-4A4D7B2FFA72}" srcOrd="0" destOrd="0" parTransId="{AA6274A1-1EA5-4E22-B5A4-81A48244DA8B}" sibTransId="{160CBA3A-46DD-4D62-B509-04E28212FF7C}"/>
    <dgm:cxn modelId="{CAF4051D-EA07-4710-8055-2C114D1A196E}" type="presOf" srcId="{CB57F2EC-E246-445B-9935-8F75B36F04D7}" destId="{CBCE65A1-1999-4EE5-9E1A-9E0022102EEC}"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32C7143B-57BE-47CC-93CD-644FAAD1AA9E}" type="presOf" srcId="{E100BC8B-1412-4DAB-BC12-959591CE41B4}" destId="{46722506-715C-4913-81C6-1A2DA7D5DE01}" srcOrd="0" destOrd="0" presId="urn:microsoft.com/office/officeart/2005/8/layout/process1"/>
    <dgm:cxn modelId="{8149C479-345A-4263-B38B-07DE40CD3349}" type="presOf" srcId="{4092AB52-4CA7-49B1-B052-C695EB07159B}" destId="{1FBF3387-A21F-4E03-881E-388F02863ACD}" srcOrd="1"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colorful1#2" csCatId="colorful"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Prezentacja mało czytelna, pobieżna, nie budząca zainteresowania. </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Prezentacja czytelna, dobra, interesująca.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Prezentacja ładna, wyczerpująca, budząca zainteresowanie.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909C4BD-3E0A-483F-BD95-D17477547B8D}">
      <dgm:prSet/>
      <dgm:spPr/>
      <dgm:t>
        <a:bodyPr/>
        <a:lstStyle/>
        <a:p>
          <a:r>
            <a:rPr lang="pl-PL" dirty="0"/>
            <a:t>Brak udziału w dyskusji.</a:t>
          </a:r>
        </a:p>
      </dgm:t>
    </dgm:pt>
    <dgm:pt modelId="{DAF1C2D8-3B5B-48D9-87AA-4E4381AA0520}" type="parTrans" cxnId="{04244F11-51A8-4853-8957-824C2B2A6788}">
      <dgm:prSet/>
      <dgm:spPr/>
      <dgm:t>
        <a:bodyPr/>
        <a:lstStyle/>
        <a:p>
          <a:endParaRPr lang="pl-PL"/>
        </a:p>
      </dgm:t>
    </dgm:pt>
    <dgm:pt modelId="{1DBA6424-F68E-42A8-B3A5-CDDD31634E00}" type="sibTrans" cxnId="{04244F11-51A8-4853-8957-824C2B2A6788}">
      <dgm:prSet/>
      <dgm:spPr/>
      <dgm:t>
        <a:bodyPr/>
        <a:lstStyle/>
        <a:p>
          <a:endParaRPr lang="pl-PL"/>
        </a:p>
      </dgm:t>
    </dgm:pt>
    <dgm:pt modelId="{720F337C-B9ED-4F92-869F-226FC4291C99}">
      <dgm:prSet/>
      <dgm:spPr/>
      <dgm:t>
        <a:bodyPr/>
        <a:lstStyle/>
        <a:p>
          <a:r>
            <a:rPr lang="pl-PL" dirty="0"/>
            <a:t>Uczeń angażuje się w dyskusję ale jego wkład jest mały </a:t>
          </a:r>
        </a:p>
      </dgm:t>
    </dgm:pt>
    <dgm:pt modelId="{1E4A777A-0E41-4F4B-9278-BBF81DF31E7C}" type="parTrans" cxnId="{EC9FB82C-48EA-4EB9-9BC3-EFA9D15C1C57}">
      <dgm:prSet/>
      <dgm:spPr/>
      <dgm:t>
        <a:bodyPr/>
        <a:lstStyle/>
        <a:p>
          <a:endParaRPr lang="pl-PL"/>
        </a:p>
      </dgm:t>
    </dgm:pt>
    <dgm:pt modelId="{E5003560-A048-46B2-AA93-763D153A3535}" type="sibTrans" cxnId="{EC9FB82C-48EA-4EB9-9BC3-EFA9D15C1C57}">
      <dgm:prSet/>
      <dgm:spPr/>
      <dgm:t>
        <a:bodyPr/>
        <a:lstStyle/>
        <a:p>
          <a:endParaRPr lang="pl-PL"/>
        </a:p>
      </dgm:t>
    </dgm:pt>
    <dgm:pt modelId="{0B17548C-097F-4D7B-8A3C-C79225592A83}">
      <dgm:prSet phldrT="[Tekst]"/>
      <dgm:spPr/>
      <dgm:t>
        <a:bodyPr/>
        <a:lstStyle/>
        <a:p>
          <a:r>
            <a:rPr lang="pl-PL" dirty="0"/>
            <a:t>Uczeń angażuje się w dyskusję i jego wkład jest duży</a:t>
          </a:r>
        </a:p>
      </dgm:t>
    </dgm:pt>
    <dgm:pt modelId="{76E2588C-412C-41E6-8ED4-822E1F4FCB0E}" type="parTrans" cxnId="{659ACC3D-969E-41F3-B731-FFC74CCD1C27}">
      <dgm:prSet/>
      <dgm:spPr/>
      <dgm:t>
        <a:bodyPr/>
        <a:lstStyle/>
        <a:p>
          <a:endParaRPr lang="pl-PL"/>
        </a:p>
      </dgm:t>
    </dgm:pt>
    <dgm:pt modelId="{6CF1EA4E-9D0B-4ED8-89F5-1B87A88277B1}" type="sibTrans" cxnId="{659ACC3D-969E-41F3-B731-FFC74CCD1C27}">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5F0EF9A6-6FFD-41B9-800C-992A46ADBB13}" type="presOf" srcId="{5A16F7FA-8479-4564-8B81-8080D024587B}" destId="{766D261F-4321-4CF4-8725-1E69B688EF72}" srcOrd="0" destOrd="0" presId="urn:microsoft.com/office/officeart/2005/8/layout/process1"/>
    <dgm:cxn modelId="{04244F11-51A8-4853-8957-824C2B2A6788}" srcId="{5A16F7FA-8479-4564-8B81-8080D024587B}" destId="{4909C4BD-3E0A-483F-BD95-D17477547B8D}" srcOrd="1" destOrd="0" parTransId="{DAF1C2D8-3B5B-48D9-87AA-4E4381AA0520}" sibTransId="{1DBA6424-F68E-42A8-B3A5-CDDD31634E00}"/>
    <dgm:cxn modelId="{189E997D-82BF-49C9-AABF-F346013867ED}" srcId="{E100BC8B-1412-4DAB-BC12-959591CE41B4}" destId="{5A16F7FA-8479-4564-8B81-8080D024587B}" srcOrd="0" destOrd="0" parTransId="{2AA21F25-C468-4CAF-8395-E6BA4F59A546}" sibTransId="{AC5121F0-BD61-4099-9915-7A0007FD427A}"/>
    <dgm:cxn modelId="{4046449D-FB52-4308-AEF7-B2F508A3BA00}" srcId="{E100BC8B-1412-4DAB-BC12-959591CE41B4}" destId="{A017BB2F-1624-44E6-AF0B-A86EDAEA6EFE}" srcOrd="1" destOrd="0" parTransId="{911A2ED4-438B-4595-A041-57F0962CB423}" sibTransId="{4092AB52-4CA7-49B1-B052-C695EB07159B}"/>
    <dgm:cxn modelId="{8149C479-345A-4263-B38B-07DE40CD3349}" type="presOf" srcId="{4092AB52-4CA7-49B1-B052-C695EB07159B}" destId="{1FBF3387-A21F-4E03-881E-388F02863ACD}" srcOrd="1" destOrd="0" presId="urn:microsoft.com/office/officeart/2005/8/layout/process1"/>
    <dgm:cxn modelId="{34B84D60-8DB6-4B57-BE70-F0514C2AD0F1}" type="presOf" srcId="{09729E53-ADB6-49E6-A51E-90BF7C42CA61}" destId="{DAA902ED-0313-4A8D-BD69-C0CC7709BE1B}" srcOrd="0" destOrd="1" presId="urn:microsoft.com/office/officeart/2005/8/layout/process1"/>
    <dgm:cxn modelId="{32C7143B-57BE-47CC-93CD-644FAAD1AA9E}" type="presOf" srcId="{E100BC8B-1412-4DAB-BC12-959591CE41B4}" destId="{46722506-715C-4913-81C6-1A2DA7D5DE01}" srcOrd="0" destOrd="0" presId="urn:microsoft.com/office/officeart/2005/8/layout/process1"/>
    <dgm:cxn modelId="{EE3BD166-5C44-4F80-A2BD-310E4AA0E3EC}" type="presOf" srcId="{AC5121F0-BD61-4099-9915-7A0007FD427A}" destId="{4C4331ED-2AE6-4225-9F0A-BF19D64FC5BA}" srcOrd="1" destOrd="0"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659ACC3D-969E-41F3-B731-FFC74CCD1C27}" srcId="{CB57F2EC-E246-445B-9935-8F75B36F04D7}" destId="{0B17548C-097F-4D7B-8A3C-C79225592A83}" srcOrd="1" destOrd="0" parTransId="{76E2588C-412C-41E6-8ED4-822E1F4FCB0E}" sibTransId="{6CF1EA4E-9D0B-4ED8-89F5-1B87A88277B1}"/>
    <dgm:cxn modelId="{F0C3B315-5927-41F4-B337-F2BD63CD6851}" type="presOf" srcId="{743E523E-F6E9-4085-A585-F0219C672B6A}" destId="{766D261F-4321-4CF4-8725-1E69B688EF72}"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6F7418DD-DBF5-4656-B42C-6782CB4DB718}" srcId="{5A16F7FA-8479-4564-8B81-8080D024587B}" destId="{743E523E-F6E9-4085-A585-F0219C672B6A}" srcOrd="0" destOrd="0" parTransId="{041FCEA3-F38C-4748-B083-9A0ACB79E814}" sibTransId="{771A0BCD-8155-465C-B2CE-5B2CA6D651F0}"/>
    <dgm:cxn modelId="{5DB68242-A601-43EB-B48B-31767E628385}" type="presOf" srcId="{720F337C-B9ED-4F92-869F-226FC4291C99}" destId="{DAA902ED-0313-4A8D-BD69-C0CC7709BE1B}" srcOrd="0" destOrd="2" presId="urn:microsoft.com/office/officeart/2005/8/layout/process1"/>
    <dgm:cxn modelId="{3D35EA39-51FD-4D21-8637-47FECE2C94A7}" type="presOf" srcId="{A017BB2F-1624-44E6-AF0B-A86EDAEA6EFE}" destId="{DAA902ED-0313-4A8D-BD69-C0CC7709BE1B}" srcOrd="0"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24FD5BD6-8C5D-40BE-8F68-21FD5EE72DC4}" type="presOf" srcId="{AC5121F0-BD61-4099-9915-7A0007FD427A}" destId="{1C217490-DFB1-4B29-B82D-4C97BE4ECA9A}" srcOrd="0" destOrd="0" presId="urn:microsoft.com/office/officeart/2005/8/layout/process1"/>
    <dgm:cxn modelId="{89947423-8AE4-409E-841F-E2FD9EF8A08F}" type="presOf" srcId="{0B17548C-097F-4D7B-8A3C-C79225592A83}" destId="{CBCE65A1-1999-4EE5-9E1A-9E0022102EEC}" srcOrd="0" destOrd="2" presId="urn:microsoft.com/office/officeart/2005/8/layout/process1"/>
    <dgm:cxn modelId="{205B8CCF-1EF9-4767-A988-04FADE0ACC83}" type="presOf" srcId="{4092AB52-4CA7-49B1-B052-C695EB07159B}" destId="{16B1B405-2687-4925-B6F4-B1B39D47B1A9}" srcOrd="0" destOrd="0" presId="urn:microsoft.com/office/officeart/2005/8/layout/process1"/>
    <dgm:cxn modelId="{B5FF98A4-3D5E-44EC-A309-BA4099F5B753}" type="presOf" srcId="{4909C4BD-3E0A-483F-BD95-D17477547B8D}" destId="{766D261F-4321-4CF4-8725-1E69B688EF72}" srcOrd="0" destOrd="2"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EC9FB82C-48EA-4EB9-9BC3-EFA9D15C1C57}" srcId="{A017BB2F-1624-44E6-AF0B-A86EDAEA6EFE}" destId="{720F337C-B9ED-4F92-869F-226FC4291C99}" srcOrd="1" destOrd="0" parTransId="{1E4A777A-0E41-4F4B-9278-BBF81DF31E7C}" sibTransId="{E5003560-A048-46B2-AA93-763D153A3535}"/>
    <dgm:cxn modelId="{CAF4051D-EA07-4710-8055-2C114D1A196E}" type="presOf" srcId="{CB57F2EC-E246-445B-9935-8F75B36F04D7}" destId="{CBCE65A1-1999-4EE5-9E1A-9E0022102EEC}" srcOrd="0"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colorful1#3" csCatId="colorful"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mało czytelna, nieestetyczna, niestarannie wykonana.</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czytelna, estetyczna, staranna.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estetyczna, czytelna, przejrzysta, zachęcająca do zapoznania się z nią, bardzo staranna. Atrakcyjna pod względem graficznym.</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90BFD67C-4960-4E05-BC2F-169E5951F021}">
      <dgm:prSet/>
      <dgm:spPr/>
      <dgm:t>
        <a:bodyPr/>
        <a:lstStyle/>
        <a:p>
          <a:r>
            <a:rPr lang="pl-PL" dirty="0"/>
            <a:t>Złe rozplanowanie elementów  na stronie.</a:t>
          </a:r>
        </a:p>
      </dgm:t>
    </dgm:pt>
    <dgm:pt modelId="{1A5C61F0-2B1D-4BB0-9911-A15EC1801B05}" type="parTrans" cxnId="{E789A2DE-06E1-477C-A76F-391D0682330B}">
      <dgm:prSet/>
      <dgm:spPr/>
      <dgm:t>
        <a:bodyPr/>
        <a:lstStyle/>
        <a:p>
          <a:endParaRPr lang="pl-PL"/>
        </a:p>
      </dgm:t>
    </dgm:pt>
    <dgm:pt modelId="{953F9D04-18B6-40BC-A8A1-F64FAE0C7132}" type="sibTrans" cxnId="{E789A2DE-06E1-477C-A76F-391D0682330B}">
      <dgm:prSet/>
      <dgm:spPr/>
      <dgm:t>
        <a:bodyPr/>
        <a:lstStyle/>
        <a:p>
          <a:endParaRPr lang="pl-PL"/>
        </a:p>
      </dgm:t>
    </dgm:pt>
    <dgm:pt modelId="{E62CC61A-45DF-4EA2-BE9F-350B55F75E2C}">
      <dgm:prSet/>
      <dgm:spPr/>
      <dgm:t>
        <a:bodyPr/>
        <a:lstStyle/>
        <a:p>
          <a:r>
            <a:rPr lang="pl-PL" dirty="0"/>
            <a:t>Dobre rozplanowanie elementów na stronie.</a:t>
          </a:r>
        </a:p>
      </dgm:t>
    </dgm:pt>
    <dgm:pt modelId="{9A33D265-EA09-4378-8070-DD5DBC98009A}" type="parTrans" cxnId="{28E18933-D66C-4B11-AB17-A9D3BC0FFB8F}">
      <dgm:prSet/>
      <dgm:spPr/>
      <dgm:t>
        <a:bodyPr/>
        <a:lstStyle/>
        <a:p>
          <a:endParaRPr lang="pl-PL"/>
        </a:p>
      </dgm:t>
    </dgm:pt>
    <dgm:pt modelId="{F4CEEE05-E865-41CB-90E6-6C5399264530}" type="sibTrans" cxnId="{28E18933-D66C-4B11-AB17-A9D3BC0FFB8F}">
      <dgm:prSet/>
      <dgm:spPr/>
      <dgm:t>
        <a:bodyPr/>
        <a:lstStyle/>
        <a:p>
          <a:endParaRPr lang="pl-PL"/>
        </a:p>
      </dgm:t>
    </dgm:pt>
    <dgm:pt modelId="{1135EA53-8400-4739-8429-BE7F4A93AB4E}">
      <dgm:prSet/>
      <dgm:spPr/>
      <dgm:t>
        <a:bodyPr/>
        <a:lstStyle/>
        <a:p>
          <a:r>
            <a:rPr lang="pl-PL" dirty="0"/>
            <a:t>Dobre rozplanowanie elementów na stronie. Praca wyróżniająca się. </a:t>
          </a:r>
        </a:p>
      </dgm:t>
    </dgm:pt>
    <dgm:pt modelId="{2A3ED2EB-02D3-4EBE-A13E-7FD8F2B4A756}" type="parTrans" cxnId="{BEE3FBD6-DB27-4FCA-ADF8-F674A3704F01}">
      <dgm:prSet/>
      <dgm:spPr/>
      <dgm:t>
        <a:bodyPr/>
        <a:lstStyle/>
        <a:p>
          <a:endParaRPr lang="pl-PL"/>
        </a:p>
      </dgm:t>
    </dgm:pt>
    <dgm:pt modelId="{83F83A8A-488B-4402-9965-C3E03EAFD823}" type="sibTrans" cxnId="{BEE3FBD6-DB27-4FCA-ADF8-F674A3704F01}">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5F0EF9A6-6FFD-41B9-800C-992A46ADBB13}" type="presOf" srcId="{5A16F7FA-8479-4564-8B81-8080D024587B}" destId="{766D261F-4321-4CF4-8725-1E69B688EF72}" srcOrd="0" destOrd="0" presId="urn:microsoft.com/office/officeart/2005/8/layout/process1"/>
    <dgm:cxn modelId="{E6735E22-8FE4-47D3-9F47-7E70BDE73059}" type="presOf" srcId="{1135EA53-8400-4739-8429-BE7F4A93AB4E}" destId="{CBCE65A1-1999-4EE5-9E1A-9E0022102EEC}" srcOrd="0" destOrd="2" presId="urn:microsoft.com/office/officeart/2005/8/layout/process1"/>
    <dgm:cxn modelId="{28E18933-D66C-4B11-AB17-A9D3BC0FFB8F}" srcId="{A017BB2F-1624-44E6-AF0B-A86EDAEA6EFE}" destId="{E62CC61A-45DF-4EA2-BE9F-350B55F75E2C}" srcOrd="1" destOrd="0" parTransId="{9A33D265-EA09-4378-8070-DD5DBC98009A}" sibTransId="{F4CEEE05-E865-41CB-90E6-6C5399264530}"/>
    <dgm:cxn modelId="{189E997D-82BF-49C9-AABF-F346013867ED}" srcId="{E100BC8B-1412-4DAB-BC12-959591CE41B4}" destId="{5A16F7FA-8479-4564-8B81-8080D024587B}" srcOrd="0" destOrd="0" parTransId="{2AA21F25-C468-4CAF-8395-E6BA4F59A546}" sibTransId="{AC5121F0-BD61-4099-9915-7A0007FD427A}"/>
    <dgm:cxn modelId="{4046449D-FB52-4308-AEF7-B2F508A3BA00}" srcId="{E100BC8B-1412-4DAB-BC12-959591CE41B4}" destId="{A017BB2F-1624-44E6-AF0B-A86EDAEA6EFE}" srcOrd="1" destOrd="0" parTransId="{911A2ED4-438B-4595-A041-57F0962CB423}" sibTransId="{4092AB52-4CA7-49B1-B052-C695EB07159B}"/>
    <dgm:cxn modelId="{8149C479-345A-4263-B38B-07DE40CD3349}" type="presOf" srcId="{4092AB52-4CA7-49B1-B052-C695EB07159B}" destId="{1FBF3387-A21F-4E03-881E-388F02863ACD}" srcOrd="1" destOrd="0" presId="urn:microsoft.com/office/officeart/2005/8/layout/process1"/>
    <dgm:cxn modelId="{34B84D60-8DB6-4B57-BE70-F0514C2AD0F1}" type="presOf" srcId="{09729E53-ADB6-49E6-A51E-90BF7C42CA61}" destId="{DAA902ED-0313-4A8D-BD69-C0CC7709BE1B}" srcOrd="0" destOrd="1" presId="urn:microsoft.com/office/officeart/2005/8/layout/process1"/>
    <dgm:cxn modelId="{32C7143B-57BE-47CC-93CD-644FAAD1AA9E}" type="presOf" srcId="{E100BC8B-1412-4DAB-BC12-959591CE41B4}" destId="{46722506-715C-4913-81C6-1A2DA7D5DE01}" srcOrd="0" destOrd="0" presId="urn:microsoft.com/office/officeart/2005/8/layout/process1"/>
    <dgm:cxn modelId="{E789A2DE-06E1-477C-A76F-391D0682330B}" srcId="{5A16F7FA-8479-4564-8B81-8080D024587B}" destId="{90BFD67C-4960-4E05-BC2F-169E5951F021}" srcOrd="1" destOrd="0" parTransId="{1A5C61F0-2B1D-4BB0-9911-A15EC1801B05}" sibTransId="{953F9D04-18B6-40BC-A8A1-F64FAE0C7132}"/>
    <dgm:cxn modelId="{EE3BD166-5C44-4F80-A2BD-310E4AA0E3EC}" type="presOf" srcId="{AC5121F0-BD61-4099-9915-7A0007FD427A}" destId="{4C4331ED-2AE6-4225-9F0A-BF19D64FC5BA}" srcOrd="1" destOrd="0" presId="urn:microsoft.com/office/officeart/2005/8/layout/process1"/>
    <dgm:cxn modelId="{BEE3FBD6-DB27-4FCA-ADF8-F674A3704F01}" srcId="{CB57F2EC-E246-445B-9935-8F75B36F04D7}" destId="{1135EA53-8400-4739-8429-BE7F4A93AB4E}" srcOrd="1" destOrd="0" parTransId="{2A3ED2EB-02D3-4EBE-A13E-7FD8F2B4A756}" sibTransId="{83F83A8A-488B-4402-9965-C3E03EAFD823}"/>
    <dgm:cxn modelId="{DF31771C-F50B-400A-BFCD-3A2E3BC6BD83}" srcId="{A017BB2F-1624-44E6-AF0B-A86EDAEA6EFE}" destId="{09729E53-ADB6-49E6-A51E-90BF7C42CA61}" srcOrd="0" destOrd="0" parTransId="{B041202A-2ABE-4D7B-9A35-DD1E264CFB9D}" sibTransId="{DC3FC406-AD46-4E81-A440-31AD805ACCA4}"/>
    <dgm:cxn modelId="{3DF753C7-285F-4244-8C85-D874B97CC930}" type="presOf" srcId="{E62CC61A-45DF-4EA2-BE9F-350B55F75E2C}" destId="{DAA902ED-0313-4A8D-BD69-C0CC7709BE1B}" srcOrd="0" destOrd="2" presId="urn:microsoft.com/office/officeart/2005/8/layout/process1"/>
    <dgm:cxn modelId="{F0C3B315-5927-41F4-B337-F2BD63CD6851}" type="presOf" srcId="{743E523E-F6E9-4085-A585-F0219C672B6A}" destId="{766D261F-4321-4CF4-8725-1E69B688EF72}"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6F7418DD-DBF5-4656-B42C-6782CB4DB718}" srcId="{5A16F7FA-8479-4564-8B81-8080D024587B}" destId="{743E523E-F6E9-4085-A585-F0219C672B6A}" srcOrd="0" destOrd="0" parTransId="{041FCEA3-F38C-4748-B083-9A0ACB79E814}" sibTransId="{771A0BCD-8155-465C-B2CE-5B2CA6D651F0}"/>
    <dgm:cxn modelId="{3D35EA39-51FD-4D21-8637-47FECE2C94A7}" type="presOf" srcId="{A017BB2F-1624-44E6-AF0B-A86EDAEA6EFE}" destId="{DAA902ED-0313-4A8D-BD69-C0CC7709BE1B}" srcOrd="0"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24FD5BD6-8C5D-40BE-8F68-21FD5EE72DC4}" type="presOf" srcId="{AC5121F0-BD61-4099-9915-7A0007FD427A}" destId="{1C217490-DFB1-4B29-B82D-4C97BE4ECA9A}" srcOrd="0" destOrd="0" presId="urn:microsoft.com/office/officeart/2005/8/layout/process1"/>
    <dgm:cxn modelId="{205B8CCF-1EF9-4767-A988-04FADE0ACC83}" type="presOf" srcId="{4092AB52-4CA7-49B1-B052-C695EB07159B}" destId="{16B1B405-2687-4925-B6F4-B1B39D47B1A9}"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265D51DC-5B50-4015-A374-F122B345F5EC}" type="presOf" srcId="{90BFD67C-4960-4E05-BC2F-169E5951F021}" destId="{766D261F-4321-4CF4-8725-1E69B688EF72}" srcOrd="0" destOrd="2" presId="urn:microsoft.com/office/officeart/2005/8/layout/process1"/>
    <dgm:cxn modelId="{CAF4051D-EA07-4710-8055-2C114D1A196E}" type="presOf" srcId="{CB57F2EC-E246-445B-9935-8F75B36F04D7}" destId="{CBCE65A1-1999-4EE5-9E1A-9E0022102EEC}" srcOrd="0"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colorful1#4" csCatId="colorful"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Brak zaangażowania wszystkich członków grupy w pracę i kreatywną współpracę.</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Dobre zaangażowanie w pracę wszystkich członków grupy. Umiejętność współpracy na zadawalającym poziomie.</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Pełne zaangażowanie w pracę wszystkich członków grupy. Wzajemne motywowanie się do pracy. Umiejętność współpracy w grupie na wysokim poziomie.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FE99AB6E-48BF-4AC1-891A-883E3D319465}" srcId="{E100BC8B-1412-4DAB-BC12-959591CE41B4}" destId="{CB57F2EC-E246-445B-9935-8F75B36F04D7}" srcOrd="2" destOrd="0" parTransId="{751F8A84-F9C9-4816-8B52-37B163D525C2}" sibTransId="{5EB525D4-90CC-4E25-A69D-712918B8AAAF}"/>
    <dgm:cxn modelId="{EE3BD166-5C44-4F80-A2BD-310E4AA0E3EC}" type="presOf" srcId="{AC5121F0-BD61-4099-9915-7A0007FD427A}" destId="{4C4331ED-2AE6-4225-9F0A-BF19D64FC5BA}" srcOrd="1"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4B84D60-8DB6-4B57-BE70-F0514C2AD0F1}" type="presOf" srcId="{09729E53-ADB6-49E6-A51E-90BF7C42CA61}" destId="{DAA902ED-0313-4A8D-BD69-C0CC7709BE1B}" srcOrd="0" destOrd="1" presId="urn:microsoft.com/office/officeart/2005/8/layout/process1"/>
    <dgm:cxn modelId="{F0C3B315-5927-41F4-B337-F2BD63CD6851}" type="presOf" srcId="{743E523E-F6E9-4085-A585-F0219C672B6A}" destId="{766D261F-4321-4CF4-8725-1E69B688EF72}" srcOrd="0" destOrd="1" presId="urn:microsoft.com/office/officeart/2005/8/layout/process1"/>
    <dgm:cxn modelId="{3D35EA39-51FD-4D21-8637-47FECE2C94A7}" type="presOf" srcId="{A017BB2F-1624-44E6-AF0B-A86EDAEA6EFE}" destId="{DAA902ED-0313-4A8D-BD69-C0CC7709BE1B}" srcOrd="0" destOrd="0"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24FD5BD6-8C5D-40BE-8F68-21FD5EE72DC4}" type="presOf" srcId="{AC5121F0-BD61-4099-9915-7A0007FD427A}" destId="{1C217490-DFB1-4B29-B82D-4C97BE4ECA9A}" srcOrd="0" destOrd="0" presId="urn:microsoft.com/office/officeart/2005/8/layout/process1"/>
    <dgm:cxn modelId="{205B8CCF-1EF9-4767-A988-04FADE0ACC83}" type="presOf" srcId="{4092AB52-4CA7-49B1-B052-C695EB07159B}" destId="{16B1B405-2687-4925-B6F4-B1B39D47B1A9}"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6DD8B26E-F266-4038-B537-43EF729DBF69}" srcId="{CB57F2EC-E246-445B-9935-8F75B36F04D7}" destId="{4E196973-7F7D-494A-BB4A-4A4D7B2FFA72}" srcOrd="0" destOrd="0" parTransId="{AA6274A1-1EA5-4E22-B5A4-81A48244DA8B}" sibTransId="{160CBA3A-46DD-4D62-B509-04E28212FF7C}"/>
    <dgm:cxn modelId="{CAF4051D-EA07-4710-8055-2C114D1A196E}" type="presOf" srcId="{CB57F2EC-E246-445B-9935-8F75B36F04D7}" destId="{CBCE65A1-1999-4EE5-9E1A-9E0022102EEC}"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32C7143B-57BE-47CC-93CD-644FAAD1AA9E}" type="presOf" srcId="{E100BC8B-1412-4DAB-BC12-959591CE41B4}" destId="{46722506-715C-4913-81C6-1A2DA7D5DE01}" srcOrd="0" destOrd="0" presId="urn:microsoft.com/office/officeart/2005/8/layout/process1"/>
    <dgm:cxn modelId="{8149C479-345A-4263-B38B-07DE40CD3349}" type="presOf" srcId="{4092AB52-4CA7-49B1-B052-C695EB07159B}" destId="{1FBF3387-A21F-4E03-881E-388F02863ACD}" srcOrd="1"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8D307-BFAA-4D97-9DC9-EE6AB3EA965A}" type="doc">
      <dgm:prSet loTypeId="urn:microsoft.com/office/officeart/2008/layout/VerticalCircleList" loCatId="list" qsTypeId="urn:microsoft.com/office/officeart/2005/8/quickstyle/simple4" qsCatId="simple" csTypeId="urn:microsoft.com/office/officeart/2005/8/colors/colorful5" csCatId="colorful"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68EC2DE3-8E63-4DD2-9485-B47240B8C7EE}" type="pres">
      <dgm:prSet presAssocID="{3E98D307-BFAA-4D97-9DC9-EE6AB3EA965A}" presName="Name0" presStyleCnt="0">
        <dgm:presLayoutVars>
          <dgm:dir/>
        </dgm:presLayoutVars>
      </dgm:prSet>
      <dgm:spPr/>
    </dgm:pt>
    <dgm:pt modelId="{B7ECE172-ADB9-4C33-B289-8293B91CED0C}" type="pres">
      <dgm:prSet presAssocID="{D8063049-7493-41D4-B1CC-A03AC1B1AFDC}" presName="noChildren" presStyleCnt="0"/>
      <dgm:spPr/>
    </dgm:pt>
    <dgm:pt modelId="{0AE5D01A-52C6-4372-8657-15E836E52F89}" type="pres">
      <dgm:prSet presAssocID="{D8063049-7493-41D4-B1CC-A03AC1B1AFDC}" presName="gap" presStyleCnt="0"/>
      <dgm:spPr/>
    </dgm:pt>
    <dgm:pt modelId="{F404E579-45D6-4B5F-BA8D-36259E89EB2B}" type="pres">
      <dgm:prSet presAssocID="{D8063049-7493-41D4-B1CC-A03AC1B1AFDC}" presName="medCircle2" presStyleLbl="vennNode1" presStyleIdx="0" presStyleCnt="6"/>
      <dgm:spPr/>
    </dgm:pt>
    <dgm:pt modelId="{1063C70D-12D7-43AA-A637-1EA4BA47D8D1}" type="pres">
      <dgm:prSet presAssocID="{D8063049-7493-41D4-B1CC-A03AC1B1AFDC}" presName="txLvlOnly1" presStyleLbl="revTx" presStyleIdx="0" presStyleCnt="6"/>
      <dgm:spPr/>
      <dgm:t>
        <a:bodyPr/>
        <a:lstStyle/>
        <a:p>
          <a:endParaRPr lang="pl-PL"/>
        </a:p>
      </dgm:t>
    </dgm:pt>
    <dgm:pt modelId="{7C9C8648-827E-40EA-BF6B-8C5630FEB77D}" type="pres">
      <dgm:prSet presAssocID="{EDC471C4-26D6-4ABB-A2F2-0A4B2A2468B3}" presName="noChildren" presStyleCnt="0"/>
      <dgm:spPr/>
    </dgm:pt>
    <dgm:pt modelId="{7E7D7A2D-F6D6-4C91-94F9-C9101A6AF73E}" type="pres">
      <dgm:prSet presAssocID="{EDC471C4-26D6-4ABB-A2F2-0A4B2A2468B3}" presName="gap" presStyleCnt="0"/>
      <dgm:spPr/>
    </dgm:pt>
    <dgm:pt modelId="{96D63E52-45E6-4976-9455-789A54BE9FDD}" type="pres">
      <dgm:prSet presAssocID="{EDC471C4-26D6-4ABB-A2F2-0A4B2A2468B3}" presName="medCircle2" presStyleLbl="vennNode1" presStyleIdx="1" presStyleCnt="6"/>
      <dgm:spPr/>
    </dgm:pt>
    <dgm:pt modelId="{2CD01D67-22A4-4CC4-9DDE-2CED00701769}" type="pres">
      <dgm:prSet presAssocID="{EDC471C4-26D6-4ABB-A2F2-0A4B2A2468B3}" presName="txLvlOnly1" presStyleLbl="revTx" presStyleIdx="1" presStyleCnt="6"/>
      <dgm:spPr/>
      <dgm:t>
        <a:bodyPr/>
        <a:lstStyle/>
        <a:p>
          <a:endParaRPr lang="pl-PL"/>
        </a:p>
      </dgm:t>
    </dgm:pt>
    <dgm:pt modelId="{B966EFF4-4188-4620-B330-72E067B4E942}" type="pres">
      <dgm:prSet presAssocID="{2272E22D-0414-47B6-B861-2A354CA76915}" presName="noChildren" presStyleCnt="0"/>
      <dgm:spPr/>
    </dgm:pt>
    <dgm:pt modelId="{F25106B4-23FA-4C30-91CE-164528B264DF}" type="pres">
      <dgm:prSet presAssocID="{2272E22D-0414-47B6-B861-2A354CA76915}" presName="gap" presStyleCnt="0"/>
      <dgm:spPr/>
    </dgm:pt>
    <dgm:pt modelId="{C5C1DD79-967E-4217-A984-DF6351FE865F}" type="pres">
      <dgm:prSet presAssocID="{2272E22D-0414-47B6-B861-2A354CA76915}" presName="medCircle2" presStyleLbl="vennNode1" presStyleIdx="2" presStyleCnt="6"/>
      <dgm:spPr/>
    </dgm:pt>
    <dgm:pt modelId="{76D408E4-9532-495E-B9BF-D327904BBAFA}" type="pres">
      <dgm:prSet presAssocID="{2272E22D-0414-47B6-B861-2A354CA76915}" presName="txLvlOnly1" presStyleLbl="revTx" presStyleIdx="2" presStyleCnt="6"/>
      <dgm:spPr/>
      <dgm:t>
        <a:bodyPr/>
        <a:lstStyle/>
        <a:p>
          <a:endParaRPr lang="pl-PL"/>
        </a:p>
      </dgm:t>
    </dgm:pt>
    <dgm:pt modelId="{BF049D0D-4A46-40FC-8D96-0F159C1E9E1C}" type="pres">
      <dgm:prSet presAssocID="{10F0BCA8-E511-4366-A71A-BC7B3C73FA8B}" presName="noChildren" presStyleCnt="0"/>
      <dgm:spPr/>
    </dgm:pt>
    <dgm:pt modelId="{ECEC334E-B829-4E91-8C40-CF001585AF38}" type="pres">
      <dgm:prSet presAssocID="{10F0BCA8-E511-4366-A71A-BC7B3C73FA8B}" presName="gap" presStyleCnt="0"/>
      <dgm:spPr/>
    </dgm:pt>
    <dgm:pt modelId="{4DEC4A45-BE48-460E-B0AC-097EDE42BD21}" type="pres">
      <dgm:prSet presAssocID="{10F0BCA8-E511-4366-A71A-BC7B3C73FA8B}" presName="medCircle2" presStyleLbl="vennNode1" presStyleIdx="3" presStyleCnt="6"/>
      <dgm:spPr/>
    </dgm:pt>
    <dgm:pt modelId="{90CD68EA-4849-49B3-B1E7-CC01BB91717C}" type="pres">
      <dgm:prSet presAssocID="{10F0BCA8-E511-4366-A71A-BC7B3C73FA8B}" presName="txLvlOnly1" presStyleLbl="revTx" presStyleIdx="3" presStyleCnt="6"/>
      <dgm:spPr/>
      <dgm:t>
        <a:bodyPr/>
        <a:lstStyle/>
        <a:p>
          <a:endParaRPr lang="pl-PL"/>
        </a:p>
      </dgm:t>
    </dgm:pt>
    <dgm:pt modelId="{58C3B387-D195-4CD0-94C1-ED44B8916DC3}" type="pres">
      <dgm:prSet presAssocID="{F893FA8B-B776-4162-A91B-B82610C26CE4}" presName="noChildren" presStyleCnt="0"/>
      <dgm:spPr/>
    </dgm:pt>
    <dgm:pt modelId="{598F0679-3F85-4A99-8F7B-B997C27CF644}" type="pres">
      <dgm:prSet presAssocID="{F893FA8B-B776-4162-A91B-B82610C26CE4}" presName="gap" presStyleCnt="0"/>
      <dgm:spPr/>
    </dgm:pt>
    <dgm:pt modelId="{8BBF8907-F55E-4099-8400-8DEC91DB6684}" type="pres">
      <dgm:prSet presAssocID="{F893FA8B-B776-4162-A91B-B82610C26CE4}" presName="medCircle2" presStyleLbl="vennNode1" presStyleIdx="4" presStyleCnt="6"/>
      <dgm:spPr/>
    </dgm:pt>
    <dgm:pt modelId="{62120840-9F40-4CAE-989D-2F3CFF10AD50}" type="pres">
      <dgm:prSet presAssocID="{F893FA8B-B776-4162-A91B-B82610C26CE4}" presName="txLvlOnly1" presStyleLbl="revTx" presStyleIdx="4" presStyleCnt="6"/>
      <dgm:spPr/>
      <dgm:t>
        <a:bodyPr/>
        <a:lstStyle/>
        <a:p>
          <a:endParaRPr lang="pl-PL"/>
        </a:p>
      </dgm:t>
    </dgm:pt>
    <dgm:pt modelId="{4AE2EC7D-7D00-461F-9DD9-42E1FF57F3B9}" type="pres">
      <dgm:prSet presAssocID="{35C7B276-D57D-4FF4-8F0C-B99055EA1493}" presName="noChildren" presStyleCnt="0"/>
      <dgm:spPr/>
    </dgm:pt>
    <dgm:pt modelId="{0288DD85-02BA-4E59-8169-5EF0DA7375A6}" type="pres">
      <dgm:prSet presAssocID="{35C7B276-D57D-4FF4-8F0C-B99055EA1493}" presName="gap" presStyleCnt="0"/>
      <dgm:spPr/>
    </dgm:pt>
    <dgm:pt modelId="{E26F8112-CE22-4900-A811-3CC1491EE021}" type="pres">
      <dgm:prSet presAssocID="{35C7B276-D57D-4FF4-8F0C-B99055EA1493}" presName="medCircle2" presStyleLbl="vennNode1" presStyleIdx="5" presStyleCnt="6"/>
      <dgm:spPr/>
    </dgm:pt>
    <dgm:pt modelId="{E430573E-4E8D-403D-9A06-17566CEB75C2}" type="pres">
      <dgm:prSet presAssocID="{35C7B276-D57D-4FF4-8F0C-B99055EA1493}" presName="txLvlOnly1" presStyleLbl="revTx" presStyleIdx="5" presStyleCnt="6"/>
      <dgm:spPr/>
      <dgm:t>
        <a:bodyPr/>
        <a:lstStyle/>
        <a:p>
          <a:endParaRPr lang="pl-PL"/>
        </a:p>
      </dgm:t>
    </dgm:pt>
  </dgm:ptLst>
  <dgm:cxnLst>
    <dgm:cxn modelId="{30136372-BACB-4FC8-9B64-687F343DD170}" type="presOf" srcId="{3E98D307-BFAA-4D97-9DC9-EE6AB3EA965A}" destId="{68EC2DE3-8E63-4DD2-9485-B47240B8C7EE}" srcOrd="0" destOrd="0" presId="urn:microsoft.com/office/officeart/2008/layout/VerticalCircleList"/>
    <dgm:cxn modelId="{CE007BEA-CF59-4AEA-AF84-72AE0C84D543}" srcId="{3E98D307-BFAA-4D97-9DC9-EE6AB3EA965A}" destId="{D8063049-7493-41D4-B1CC-A03AC1B1AFDC}" srcOrd="0" destOrd="0" parTransId="{E844E0A0-6934-4E22-8DB8-4AD9955F1EE3}" sibTransId="{FC0669D5-0C79-403E-9A37-22B82EF431F3}"/>
    <dgm:cxn modelId="{F76C4D90-E539-4A3A-98CC-75ED44D55C07}" srcId="{3E98D307-BFAA-4D97-9DC9-EE6AB3EA965A}" destId="{2272E22D-0414-47B6-B861-2A354CA76915}" srcOrd="2" destOrd="0" parTransId="{60A2EE8C-4525-4E19-A7C2-B2194FAE7747}" sibTransId="{3FFEB8F4-F76F-4A14-9E8D-6329C03DB0FD}"/>
    <dgm:cxn modelId="{A4E96B47-8F2A-49E5-BA3F-2D10E60FD816}" type="presOf" srcId="{F893FA8B-B776-4162-A91B-B82610C26CE4}" destId="{62120840-9F40-4CAE-989D-2F3CFF10AD50}" srcOrd="0" destOrd="0" presId="urn:microsoft.com/office/officeart/2008/layout/VerticalCircleList"/>
    <dgm:cxn modelId="{A61D65A6-2413-4969-9945-642AACA94B18}" srcId="{3E98D307-BFAA-4D97-9DC9-EE6AB3EA965A}" destId="{10F0BCA8-E511-4366-A71A-BC7B3C73FA8B}" srcOrd="3" destOrd="0" parTransId="{0C0D6BF3-19E5-4D05-8512-B201896E9BFA}" sibTransId="{280894DA-21F6-4438-A26C-8425B6B388FB}"/>
    <dgm:cxn modelId="{207194A5-D682-46B9-AF52-CE4AD2A92CC6}" srcId="{3E98D307-BFAA-4D97-9DC9-EE6AB3EA965A}" destId="{EDC471C4-26D6-4ABB-A2F2-0A4B2A2468B3}" srcOrd="1" destOrd="0" parTransId="{C21428C6-67F0-481A-9674-A8449B505BA5}" sibTransId="{F86B6B0B-3A18-4A98-AA8E-AD60E92A46FC}"/>
    <dgm:cxn modelId="{F8BCBCD2-0DE5-4B08-B53E-80EBC99F500B}" srcId="{3E98D307-BFAA-4D97-9DC9-EE6AB3EA965A}" destId="{F893FA8B-B776-4162-A91B-B82610C26CE4}" srcOrd="4" destOrd="0" parTransId="{34B0437A-3CC7-4168-B0D6-2D396C807ABC}" sibTransId="{70460CDA-86E6-43F1-92F3-635305F86151}"/>
    <dgm:cxn modelId="{AF2EC120-862F-45E5-B66A-D20968357004}" type="presOf" srcId="{35C7B276-D57D-4FF4-8F0C-B99055EA1493}" destId="{E430573E-4E8D-403D-9A06-17566CEB75C2}" srcOrd="0" destOrd="0" presId="urn:microsoft.com/office/officeart/2008/layout/VerticalCircleList"/>
    <dgm:cxn modelId="{D25635A0-F10D-4595-949F-0DF80C674456}" type="presOf" srcId="{2272E22D-0414-47B6-B861-2A354CA76915}" destId="{76D408E4-9532-495E-B9BF-D327904BBAFA}" srcOrd="0" destOrd="0" presId="urn:microsoft.com/office/officeart/2008/layout/VerticalCircleList"/>
    <dgm:cxn modelId="{E97D67C7-F208-4766-A435-AACF245017E7}" srcId="{3E98D307-BFAA-4D97-9DC9-EE6AB3EA965A}" destId="{35C7B276-D57D-4FF4-8F0C-B99055EA1493}" srcOrd="5" destOrd="0" parTransId="{CF2AC14E-E4E2-4BED-9076-281CA7F4EEC5}" sibTransId="{DA374BE0-E313-4613-9F6C-6C2209C0AFB8}"/>
    <dgm:cxn modelId="{3B1AD632-DCA1-409C-8602-5EACA1612202}" type="presOf" srcId="{10F0BCA8-E511-4366-A71A-BC7B3C73FA8B}" destId="{90CD68EA-4849-49B3-B1E7-CC01BB91717C}" srcOrd="0" destOrd="0" presId="urn:microsoft.com/office/officeart/2008/layout/VerticalCircleList"/>
    <dgm:cxn modelId="{83224F92-675E-4CDC-ACAD-E51799CE9B61}" type="presOf" srcId="{EDC471C4-26D6-4ABB-A2F2-0A4B2A2468B3}" destId="{2CD01D67-22A4-4CC4-9DDE-2CED00701769}" srcOrd="0" destOrd="0" presId="urn:microsoft.com/office/officeart/2008/layout/VerticalCircleList"/>
    <dgm:cxn modelId="{3F49B0DE-57ED-495F-B49E-DEAAD6842C34}" type="presOf" srcId="{D8063049-7493-41D4-B1CC-A03AC1B1AFDC}" destId="{1063C70D-12D7-43AA-A637-1EA4BA47D8D1}" srcOrd="0" destOrd="0" presId="urn:microsoft.com/office/officeart/2008/layout/VerticalCircleList"/>
    <dgm:cxn modelId="{0C25FF1D-9CC1-4586-9CF8-1EF354A8DD36}" type="presParOf" srcId="{68EC2DE3-8E63-4DD2-9485-B47240B8C7EE}" destId="{B7ECE172-ADB9-4C33-B289-8293B91CED0C}" srcOrd="0" destOrd="0" presId="urn:microsoft.com/office/officeart/2008/layout/VerticalCircleList"/>
    <dgm:cxn modelId="{8351C267-78BF-4FA8-B7B2-FE26DABE6EF0}" type="presParOf" srcId="{B7ECE172-ADB9-4C33-B289-8293B91CED0C}" destId="{0AE5D01A-52C6-4372-8657-15E836E52F89}" srcOrd="0" destOrd="0" presId="urn:microsoft.com/office/officeart/2008/layout/VerticalCircleList"/>
    <dgm:cxn modelId="{692866D2-862A-4CF4-8E09-5EB26DB0A4AD}" type="presParOf" srcId="{B7ECE172-ADB9-4C33-B289-8293B91CED0C}" destId="{F404E579-45D6-4B5F-BA8D-36259E89EB2B}" srcOrd="1" destOrd="0" presId="urn:microsoft.com/office/officeart/2008/layout/VerticalCircleList"/>
    <dgm:cxn modelId="{1ED3C5F3-1F8D-4FAD-AF88-135BD0EC635F}" type="presParOf" srcId="{B7ECE172-ADB9-4C33-B289-8293B91CED0C}" destId="{1063C70D-12D7-43AA-A637-1EA4BA47D8D1}" srcOrd="2" destOrd="0" presId="urn:microsoft.com/office/officeart/2008/layout/VerticalCircleList"/>
    <dgm:cxn modelId="{69E26444-73C3-4C9C-A1A3-816F3EC3DFAC}" type="presParOf" srcId="{68EC2DE3-8E63-4DD2-9485-B47240B8C7EE}" destId="{7C9C8648-827E-40EA-BF6B-8C5630FEB77D}" srcOrd="1" destOrd="0" presId="urn:microsoft.com/office/officeart/2008/layout/VerticalCircleList"/>
    <dgm:cxn modelId="{7B8E1670-98B3-4BE9-AEE1-B534C3B95805}" type="presParOf" srcId="{7C9C8648-827E-40EA-BF6B-8C5630FEB77D}" destId="{7E7D7A2D-F6D6-4C91-94F9-C9101A6AF73E}" srcOrd="0" destOrd="0" presId="urn:microsoft.com/office/officeart/2008/layout/VerticalCircleList"/>
    <dgm:cxn modelId="{A254AE9B-5326-47D1-8FDD-0CA9B8C96965}" type="presParOf" srcId="{7C9C8648-827E-40EA-BF6B-8C5630FEB77D}" destId="{96D63E52-45E6-4976-9455-789A54BE9FDD}" srcOrd="1" destOrd="0" presId="urn:microsoft.com/office/officeart/2008/layout/VerticalCircleList"/>
    <dgm:cxn modelId="{8F958299-690E-426B-AB8E-F809161DFE05}" type="presParOf" srcId="{7C9C8648-827E-40EA-BF6B-8C5630FEB77D}" destId="{2CD01D67-22A4-4CC4-9DDE-2CED00701769}" srcOrd="2" destOrd="0" presId="urn:microsoft.com/office/officeart/2008/layout/VerticalCircleList"/>
    <dgm:cxn modelId="{D51D6E04-9208-4287-AF3B-A4AC28303AB9}" type="presParOf" srcId="{68EC2DE3-8E63-4DD2-9485-B47240B8C7EE}" destId="{B966EFF4-4188-4620-B330-72E067B4E942}" srcOrd="2" destOrd="0" presId="urn:microsoft.com/office/officeart/2008/layout/VerticalCircleList"/>
    <dgm:cxn modelId="{67753187-F7C1-4D04-AB82-25155B33BC22}" type="presParOf" srcId="{B966EFF4-4188-4620-B330-72E067B4E942}" destId="{F25106B4-23FA-4C30-91CE-164528B264DF}" srcOrd="0" destOrd="0" presId="urn:microsoft.com/office/officeart/2008/layout/VerticalCircleList"/>
    <dgm:cxn modelId="{BC75BE7B-2317-45F1-9D94-2479EC17DA99}" type="presParOf" srcId="{B966EFF4-4188-4620-B330-72E067B4E942}" destId="{C5C1DD79-967E-4217-A984-DF6351FE865F}" srcOrd="1" destOrd="0" presId="urn:microsoft.com/office/officeart/2008/layout/VerticalCircleList"/>
    <dgm:cxn modelId="{3B7EC1C4-1990-48CD-AB7A-AAF9B6A666FB}" type="presParOf" srcId="{B966EFF4-4188-4620-B330-72E067B4E942}" destId="{76D408E4-9532-495E-B9BF-D327904BBAFA}" srcOrd="2" destOrd="0" presId="urn:microsoft.com/office/officeart/2008/layout/VerticalCircleList"/>
    <dgm:cxn modelId="{C31EA95F-569A-4348-9C4A-DB4C4CFF8453}" type="presParOf" srcId="{68EC2DE3-8E63-4DD2-9485-B47240B8C7EE}" destId="{BF049D0D-4A46-40FC-8D96-0F159C1E9E1C}" srcOrd="3" destOrd="0" presId="urn:microsoft.com/office/officeart/2008/layout/VerticalCircleList"/>
    <dgm:cxn modelId="{7B3A4F3B-CBC0-425F-9F08-BB2984DDFC4B}" type="presParOf" srcId="{BF049D0D-4A46-40FC-8D96-0F159C1E9E1C}" destId="{ECEC334E-B829-4E91-8C40-CF001585AF38}" srcOrd="0" destOrd="0" presId="urn:microsoft.com/office/officeart/2008/layout/VerticalCircleList"/>
    <dgm:cxn modelId="{8CA8177C-5369-4837-9A7F-ECEFADDEA723}" type="presParOf" srcId="{BF049D0D-4A46-40FC-8D96-0F159C1E9E1C}" destId="{4DEC4A45-BE48-460E-B0AC-097EDE42BD21}" srcOrd="1" destOrd="0" presId="urn:microsoft.com/office/officeart/2008/layout/VerticalCircleList"/>
    <dgm:cxn modelId="{567FF20A-9727-4790-BBF6-1C6998E7BDCC}" type="presParOf" srcId="{BF049D0D-4A46-40FC-8D96-0F159C1E9E1C}" destId="{90CD68EA-4849-49B3-B1E7-CC01BB91717C}" srcOrd="2" destOrd="0" presId="urn:microsoft.com/office/officeart/2008/layout/VerticalCircleList"/>
    <dgm:cxn modelId="{47570828-6C6A-40B1-B5BD-F08BA9025ECF}" type="presParOf" srcId="{68EC2DE3-8E63-4DD2-9485-B47240B8C7EE}" destId="{58C3B387-D195-4CD0-94C1-ED44B8916DC3}" srcOrd="4" destOrd="0" presId="urn:microsoft.com/office/officeart/2008/layout/VerticalCircleList"/>
    <dgm:cxn modelId="{4B447941-FAFB-4BDE-85A7-36471B2BB010}" type="presParOf" srcId="{58C3B387-D195-4CD0-94C1-ED44B8916DC3}" destId="{598F0679-3F85-4A99-8F7B-B997C27CF644}" srcOrd="0" destOrd="0" presId="urn:microsoft.com/office/officeart/2008/layout/VerticalCircleList"/>
    <dgm:cxn modelId="{91639475-F25E-42A9-9E34-CF05A542F0D0}" type="presParOf" srcId="{58C3B387-D195-4CD0-94C1-ED44B8916DC3}" destId="{8BBF8907-F55E-4099-8400-8DEC91DB6684}" srcOrd="1" destOrd="0" presId="urn:microsoft.com/office/officeart/2008/layout/VerticalCircleList"/>
    <dgm:cxn modelId="{AD8CD728-2199-40EC-A3A7-7FBE0A84468F}" type="presParOf" srcId="{58C3B387-D195-4CD0-94C1-ED44B8916DC3}" destId="{62120840-9F40-4CAE-989D-2F3CFF10AD50}" srcOrd="2" destOrd="0" presId="urn:microsoft.com/office/officeart/2008/layout/VerticalCircleList"/>
    <dgm:cxn modelId="{1E757D22-FBB8-4720-8D14-9B91BF5BF7BA}" type="presParOf" srcId="{68EC2DE3-8E63-4DD2-9485-B47240B8C7EE}" destId="{4AE2EC7D-7D00-461F-9DD9-42E1FF57F3B9}" srcOrd="5" destOrd="0" presId="urn:microsoft.com/office/officeart/2008/layout/VerticalCircleList"/>
    <dgm:cxn modelId="{8B8CA59A-598B-47A6-AFCA-7CA08CD70D62}" type="presParOf" srcId="{4AE2EC7D-7D00-461F-9DD9-42E1FF57F3B9}" destId="{0288DD85-02BA-4E59-8169-5EF0DA7375A6}" srcOrd="0" destOrd="0" presId="urn:microsoft.com/office/officeart/2008/layout/VerticalCircleList"/>
    <dgm:cxn modelId="{F1A24875-2DDA-4E1F-97E9-BE8CD154A4A8}" type="presParOf" srcId="{4AE2EC7D-7D00-461F-9DD9-42E1FF57F3B9}" destId="{E26F8112-CE22-4900-A811-3CC1491EE021}" srcOrd="1" destOrd="0" presId="urn:microsoft.com/office/officeart/2008/layout/VerticalCircleList"/>
    <dgm:cxn modelId="{5847DD7B-25EF-4490-83C1-B0C1C13F7DB5}" type="presParOf" srcId="{4AE2EC7D-7D00-461F-9DD9-42E1FF57F3B9}" destId="{E430573E-4E8D-403D-9A06-17566CEB75C2}" srcOrd="2" destOrd="0" presId="urn:microsoft.com/office/officeart/2008/layout/VerticalCircl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pPr/>
              <a:t>9/22/2021</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91373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17414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pPr/>
              <a:t>9/22/2021</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0208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pPr/>
              <a:t>9/22/2021</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66939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pPr/>
              <a:t>9/22/2021</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67013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59948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pPr/>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6894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pPr/>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06047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pPr/>
              <a:t>9/22/2021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05293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pPr/>
              <a:t>9/22/2021</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87157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pPr/>
              <a:t>9/22/2021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97702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pPr/>
              <a:t>9/22/2021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7881216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0yiuuTuvqHU" TargetMode="External"/><Relationship Id="rId13" Type="http://schemas.openxmlformats.org/officeDocument/2006/relationships/hyperlink" Target="https://gaudemater.pl/fotografia-otworkowa/" TargetMode="External"/><Relationship Id="rId3" Type="http://schemas.openxmlformats.org/officeDocument/2006/relationships/hyperlink" Target="https://pl.wikipedia.org/wiki/Camera_obscura" TargetMode="External"/><Relationship Id="rId7" Type="http://schemas.openxmlformats.org/officeDocument/2006/relationships/hyperlink" Target="http://www.okulista.radom.pl/index.php?mg=menu_up&amp;ml=menu_home&amp;mp=menu_ban&amp;bd=wiedza_widzenie" TargetMode="External"/><Relationship Id="rId12" Type="http://schemas.openxmlformats.org/officeDocument/2006/relationships/hyperlink" Target="https://geoforum.pl/strona/46816,46856,46946/teledetekcja-historia-camera-obscura" TargetMode="External"/><Relationship Id="rId2" Type="http://schemas.openxmlformats.org/officeDocument/2006/relationships/hyperlink" Target="http://ozkultura.pl/wpis/2444/4" TargetMode="External"/><Relationship Id="rId1" Type="http://schemas.openxmlformats.org/officeDocument/2006/relationships/slideLayout" Target="../slideLayouts/slideLayout2.xml"/><Relationship Id="rId6" Type="http://schemas.openxmlformats.org/officeDocument/2006/relationships/hyperlink" Target="http://fotokomorka.com/camera-obscura-w-polaczeniu-z-telefonem/" TargetMode="External"/><Relationship Id="rId11" Type="http://schemas.openxmlformats.org/officeDocument/2006/relationships/hyperlink" Target="https://www.jw.org/pl/biblioteka/czasopisma/przebudzcie-sie-nr6-2017-grudzien/alhazen-nazywany-pierwszym-prawdziwym-naukowcem/" TargetMode="External"/><Relationship Id="rId5" Type="http://schemas.openxmlformats.org/officeDocument/2006/relationships/hyperlink" Target="https://www.swiatobrazu.pl/fotografia-od-a-do-z-camera-obscura-23067.html" TargetMode="External"/><Relationship Id="rId10" Type="http://schemas.openxmlformats.org/officeDocument/2006/relationships/hyperlink" Target="http://kingaplachetka1cgr2.blogspot.com/2015/12/camera-obscura.html" TargetMode="External"/><Relationship Id="rId4" Type="http://schemas.openxmlformats.org/officeDocument/2006/relationships/hyperlink" Target="http://dydaktyka.fizyka.umk.pl/doswiadczenia_fizyczne/optyka/camera_obscura.html" TargetMode="External"/><Relationship Id="rId9" Type="http://schemas.openxmlformats.org/officeDocument/2006/relationships/hyperlink" Target="http://stowarzyszenietecza.pl/2013/06/jak-dziala-ludzkie-oko-camera-obscura/" TargetMode="Externa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xmlns="" id="{963FC0CD-F19B-4D9C-9C47-EB7E9D16E4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71424E59-C207-4CD6-8833-3AE780C449A5}"/>
              </a:ext>
            </a:extLst>
          </p:cNvPr>
          <p:cNvSpPr>
            <a:spLocks noGrp="1"/>
          </p:cNvSpPr>
          <p:nvPr>
            <p:ph type="ctrTitle"/>
          </p:nvPr>
        </p:nvSpPr>
        <p:spPr>
          <a:xfrm>
            <a:off x="581191" y="723901"/>
            <a:ext cx="10993549" cy="1428750"/>
          </a:xfrm>
        </p:spPr>
        <p:txBody>
          <a:bodyPr>
            <a:normAutofit/>
          </a:bodyPr>
          <a:lstStyle/>
          <a:p>
            <a:pPr lvl="0">
              <a:spcAft>
                <a:spcPts val="800"/>
              </a:spcAft>
            </a:pPr>
            <a:r>
              <a:rPr lang="pl-PL" dirty="0" err="1" smtClean="0">
                <a:effectLst/>
                <a:latin typeface="Calibri" panose="020F0502020204030204" pitchFamily="34" charset="0"/>
                <a:ea typeface="Calibri" panose="020F0502020204030204" pitchFamily="34" charset="0"/>
                <a:cs typeface="Times New Roman" panose="02020603050405020304" pitchFamily="18" charset="0"/>
              </a:rPr>
              <a:t>Camera</a:t>
            </a:r>
            <a:r>
              <a:rPr lang="pl-PL" dirty="0" smtClean="0">
                <a:effectLst/>
                <a:latin typeface="Calibri" panose="020F0502020204030204" pitchFamily="34" charset="0"/>
                <a:ea typeface="Calibri" panose="020F0502020204030204" pitchFamily="34" charset="0"/>
                <a:cs typeface="Times New Roman" panose="02020603050405020304" pitchFamily="18" charset="0"/>
              </a:rPr>
              <a:t> obscura</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Rectangle 88">
            <a:extLst>
              <a:ext uri="{FF2B5EF4-FFF2-40B4-BE49-F238E27FC236}">
                <a16:creationId xmlns:a16="http://schemas.microsoft.com/office/drawing/2014/main" xmlns="" id="{2E70159E-5269-4C18-AA0B-D50513DB3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xmlns="" id="{BBBE9C8C-98B2-41C2-B47B-9A396CBA23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xmlns="" id="{B2ECCA3D-5ECA-4A8B-B9D7-CE6DEB72B9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3" name="Obraz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12946" y="1996226"/>
            <a:ext cx="8097447" cy="5085196"/>
          </a:xfrm>
          <a:prstGeom prst="rect">
            <a:avLst/>
          </a:prstGeom>
        </p:spPr>
      </p:pic>
      <p:pic>
        <p:nvPicPr>
          <p:cNvPr id="8" name="Picture 2" descr="EOG logo"/>
          <p:cNvPicPr>
            <a:picLocks noChangeAspect="1" noChangeArrowheads="1"/>
          </p:cNvPicPr>
          <p:nvPr/>
        </p:nvPicPr>
        <p:blipFill>
          <a:blip r:embed="rId3" cstate="print"/>
          <a:srcRect/>
          <a:stretch>
            <a:fillRect/>
          </a:stretch>
        </p:blipFill>
        <p:spPr bwMode="auto">
          <a:xfrm>
            <a:off x="596096" y="344727"/>
            <a:ext cx="1279159" cy="896329"/>
          </a:xfrm>
          <a:prstGeom prst="rect">
            <a:avLst/>
          </a:prstGeom>
          <a:noFill/>
        </p:spPr>
      </p:pic>
    </p:spTree>
    <p:extLst>
      <p:ext uri="{BB962C8B-B14F-4D97-AF65-F5344CB8AC3E}">
        <p14:creationId xmlns="" xmlns:p14="http://schemas.microsoft.com/office/powerpoint/2010/main" val="2514764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3" name="Rectangle 19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8013433" y="2340864"/>
            <a:ext cx="3568661"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b="1" dirty="0">
                <a:solidFill>
                  <a:schemeClr val="tx1">
                    <a:lumMod val="75000"/>
                    <a:lumOff val="25000"/>
                  </a:schemeClr>
                </a:solidFill>
              </a:rPr>
              <a:t>Etap 3 </a:t>
            </a:r>
            <a:r>
              <a:rPr lang="en-US" dirty="0">
                <a:solidFill>
                  <a:schemeClr val="tx1">
                    <a:lumMod val="75000"/>
                    <a:lumOff val="25000"/>
                  </a:schemeClr>
                </a:solidFill>
              </a:rPr>
              <a:t>dyskusja</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W oparciu o wasze prace przeprowadzimy dyskusję w której sprawdzimy co wynieśliście z prezentacji pokazanych w poprzednim etapie.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Pozwoli wam to usystematyzować wiedzę.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Będziecie mieli szansę zadać pytania i podzielić się swoją opinią. </a:t>
            </a:r>
          </a:p>
        </p:txBody>
      </p:sp>
      <p:pic>
        <p:nvPicPr>
          <p:cNvPr id="2" name="Obraz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7072" y="2340864"/>
            <a:ext cx="7308889" cy="3334215"/>
          </a:xfrm>
          <a:prstGeom prst="rect">
            <a:avLst/>
          </a:prstGeom>
        </p:spPr>
      </p:pic>
    </p:spTree>
    <p:extLst>
      <p:ext uri="{BB962C8B-B14F-4D97-AF65-F5344CB8AC3E}">
        <p14:creationId xmlns="" xmlns:p14="http://schemas.microsoft.com/office/powerpoint/2010/main" val="76891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8013433" y="2340864"/>
            <a:ext cx="3568661"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b="1" dirty="0">
                <a:solidFill>
                  <a:schemeClr val="tx1">
                    <a:lumMod val="75000"/>
                    <a:lumOff val="25000"/>
                  </a:schemeClr>
                </a:solidFill>
              </a:rPr>
              <a:t>Etap 4 </a:t>
            </a:r>
            <a:r>
              <a:rPr lang="en-US" dirty="0">
                <a:solidFill>
                  <a:schemeClr val="tx1">
                    <a:lumMod val="75000"/>
                    <a:lumOff val="25000"/>
                  </a:schemeClr>
                </a:solidFill>
              </a:rPr>
              <a:t>ewaluacja</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Podczas całego procesu pracy nad zadaniem będziecie obserwowani.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Ocenię zarówno wasze zaangażowanie w prace nad prezentacją, jak i w dyskusję.</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Oceniani będziecie według jasnych kryteriów – jednakowych dla wszytkich. </a:t>
            </a:r>
          </a:p>
        </p:txBody>
      </p:sp>
      <p:pic>
        <p:nvPicPr>
          <p:cNvPr id="2" name="Obraz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62283" y="2099402"/>
            <a:ext cx="6317102" cy="3554423"/>
          </a:xfrm>
          <a:prstGeom prst="rect">
            <a:avLst/>
          </a:prstGeom>
        </p:spPr>
      </p:pic>
    </p:spTree>
    <p:extLst>
      <p:ext uri="{BB962C8B-B14F-4D97-AF65-F5344CB8AC3E}">
        <p14:creationId xmlns="" xmlns:p14="http://schemas.microsoft.com/office/powerpoint/2010/main" val="99785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2987D6F4-EC95-4EF1-A8AD-4B70386CEE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xmlns="" id="{F5F792DF-9D0A-4DB6-9A9E-7312F5A7E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Diagram 9">
            <a:extLst>
              <a:ext uri="{FF2B5EF4-FFF2-40B4-BE49-F238E27FC236}">
                <a16:creationId xmlns:a16="http://schemas.microsoft.com/office/drawing/2014/main" xmlns="" id="{B86486F2-A5D3-46B6-AB6E-1EEA77166B14}"/>
              </a:ext>
            </a:extLst>
          </p:cNvPr>
          <p:cNvGraphicFramePr/>
          <p:nvPr>
            <p:extLst>
              <p:ext uri="{D42A27DB-BD31-4B8C-83A1-F6EECF244321}">
                <p14:modId xmlns="" xmlns:p14="http://schemas.microsoft.com/office/powerpoint/2010/main" val="2763789165"/>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69088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a:normAutofit/>
          </a:bodyPr>
          <a:lstStyle/>
          <a:p>
            <a:r>
              <a:rPr lang="pl-PL" sz="2500"/>
              <a:t>Wprowadzenie do zagadnienia WQ</a:t>
            </a:r>
          </a:p>
        </p:txBody>
      </p:sp>
      <p:sp>
        <p:nvSpPr>
          <p:cNvPr id="193" name="Rectangle 19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1767840"/>
            <a:ext cx="3568661" cy="4789714"/>
          </a:xfrm>
        </p:spPr>
        <p:txBody>
          <a:bodyPr>
            <a:normAutofit lnSpcReduction="10000"/>
          </a:bodyPr>
          <a:lstStyle/>
          <a:p>
            <a:pPr marL="0" indent="0">
              <a:lnSpc>
                <a:spcPct val="100000"/>
              </a:lnSpc>
              <a:spcAft>
                <a:spcPts val="800"/>
              </a:spcAft>
              <a:buNone/>
            </a:pPr>
            <a:r>
              <a:rPr lang="pl-PL" sz="1200" dirty="0"/>
              <a:t>Początki tego typu obrazowania datuje się jeszcze na czasy starożytnej Grecji. Euklides jako pierwszy opisał w „Optyce” możliwość powstawania obrazu na powierzchniach, po przepuszczeniu promieni słonecznych przez niewielki otwór</a:t>
            </a:r>
            <a:r>
              <a:rPr lang="pl-PL" sz="1200" dirty="0" smtClean="0"/>
              <a:t>. </a:t>
            </a:r>
            <a:r>
              <a:rPr lang="pl-PL" sz="1400" dirty="0"/>
              <a:t>Pierwszy znany naukowy opis ciemni optycznej znajduje się w rękopisach arabskiego matematyka </a:t>
            </a:r>
            <a:r>
              <a:rPr lang="pl-PL" sz="1400" dirty="0" err="1"/>
              <a:t>Alhazena</a:t>
            </a:r>
            <a:r>
              <a:rPr lang="pl-PL" sz="1400" dirty="0"/>
              <a:t> z </a:t>
            </a:r>
            <a:r>
              <a:rPr lang="pl-PL" sz="1400" dirty="0" err="1"/>
              <a:t>Bastry</a:t>
            </a:r>
            <a:r>
              <a:rPr lang="pl-PL" sz="1400" dirty="0"/>
              <a:t>. Najsłynniejszą jego pracą był traktat o optyce </a:t>
            </a:r>
            <a:r>
              <a:rPr lang="pl-PL" sz="1400" i="1" dirty="0" err="1"/>
              <a:t>Kitab</a:t>
            </a:r>
            <a:r>
              <a:rPr lang="pl-PL" sz="1400" i="1" dirty="0"/>
              <a:t>-al-</a:t>
            </a:r>
            <a:r>
              <a:rPr lang="pl-PL" sz="1400" i="1" dirty="0" err="1"/>
              <a:t>Manadhirn</a:t>
            </a:r>
            <a:r>
              <a:rPr lang="pl-PL" sz="1400" dirty="0"/>
              <a:t>. Księga wydana po łacinie w Średniowieczu wywarła wielki wpływ na naukę. W swoich początkach </a:t>
            </a:r>
            <a:r>
              <a:rPr lang="pl-PL" sz="1400" dirty="0" err="1"/>
              <a:t>camera</a:t>
            </a:r>
            <a:r>
              <a:rPr lang="pl-PL" sz="1400" dirty="0"/>
              <a:t> obscura służyła astronomom do obserwacji rocznych torów, po jakich porusza się słońce, plam słonecznych i księżyca. Służyła też jako pomoc przy wykonywaniu rysunków. </a:t>
            </a:r>
            <a:r>
              <a:rPr lang="pl-PL" sz="1400" dirty="0" err="1"/>
              <a:t>Leonadro</a:t>
            </a:r>
            <a:r>
              <a:rPr lang="pl-PL" sz="1400" dirty="0"/>
              <a:t> da Vinci korzystał na przykład z jej pomocy przy tworzeniu swoich prac i określaniu perspektywy. Film Brendana przede wszystkim pozwala bardzo przystępnych krokach zrozumieć zasadę działania </a:t>
            </a:r>
            <a:r>
              <a:rPr lang="pl-PL" sz="1400" dirty="0" err="1"/>
              <a:t>Camera</a:t>
            </a:r>
            <a:r>
              <a:rPr lang="pl-PL" sz="1400" dirty="0"/>
              <a:t> Obscura na każdym etapie powstawania obrazu. Dowiecie się m.in. czego będziecie potrzebować i jak przygotować pomieszczenie, którego użyjecie do fotografowania, jakich soczewek i obiektywów używać i jak to wszystko wpłynie na efekty uzyskane na odbitce. Wreszcie czym wyciemniać pokój i pomieszczenie do wywoływania. Będziecie mogli podejrzeć także cały proces naświetlania i wywoływania materiału.</a:t>
            </a:r>
            <a:r>
              <a:rPr lang="pl-PL" sz="1300" dirty="0" smtClean="0">
                <a:latin typeface="Calibri" panose="020F0502020204030204" pitchFamily="34" charset="0"/>
                <a:ea typeface="Calibri" panose="020F0502020204030204" pitchFamily="34" charset="0"/>
                <a:cs typeface="Times New Roman" panose="02020603050405020304" pitchFamily="18" charset="0"/>
              </a:rPr>
              <a:t>.</a:t>
            </a:r>
            <a:endParaRPr lang="pl-PL" sz="13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az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991673"/>
            <a:ext cx="7692675" cy="4572000"/>
          </a:xfrm>
          <a:prstGeom prst="rect">
            <a:avLst/>
          </a:prstGeom>
        </p:spPr>
      </p:pic>
    </p:spTree>
    <p:extLst>
      <p:ext uri="{BB962C8B-B14F-4D97-AF65-F5344CB8AC3E}">
        <p14:creationId xmlns="" xmlns:p14="http://schemas.microsoft.com/office/powerpoint/2010/main" val="1879237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2" name="Rectangle 136">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966184" y="938022"/>
            <a:ext cx="4389261" cy="1188720"/>
          </a:xfrm>
        </p:spPr>
        <p:txBody>
          <a:bodyPr>
            <a:normAutofit/>
          </a:bodyPr>
          <a:lstStyle/>
          <a:p>
            <a:r>
              <a:rPr lang="pl-PL"/>
              <a:t>Wprowadzenie do zagadnienia WQ</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2340865"/>
            <a:ext cx="4389262" cy="3788474"/>
          </a:xfrm>
        </p:spPr>
        <p:txBody>
          <a:bodyPr>
            <a:normAutofit/>
          </a:bodyPr>
          <a:lstStyle/>
          <a:p>
            <a:pPr marL="0" indent="0">
              <a:lnSpc>
                <a:spcPct val="100000"/>
              </a:lnSpc>
              <a:spcAft>
                <a:spcPts val="800"/>
              </a:spcAft>
              <a:buNone/>
            </a:pPr>
            <a:endParaRPr lang="pl-PL"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4"/>
          <p:cNvSpPr>
            <a:spLocks noChangeArrowheads="1"/>
          </p:cNvSpPr>
          <p:nvPr/>
        </p:nvSpPr>
        <p:spPr bwMode="auto">
          <a:xfrm>
            <a:off x="0" y="-4911262"/>
            <a:ext cx="10230686" cy="10279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Przykładowy sposób samodzielnego wykonania </a:t>
            </a:r>
            <a:r>
              <a:rPr kumimoji="0" lang="pl-PL" altLang="pl-PL" sz="1400" b="0" i="0" u="none" strike="noStrike" cap="none" normalizeH="0" baseline="0" dirty="0" err="1" smtClean="0">
                <a:ln>
                  <a:noFill/>
                </a:ln>
                <a:solidFill>
                  <a:schemeClr val="tx1"/>
                </a:solidFill>
                <a:effectLst/>
                <a:latin typeface="Arial" panose="020B0604020202020204" pitchFamily="34" charset="0"/>
              </a:rPr>
              <a:t>camery</a:t>
            </a:r>
            <a:r>
              <a:rPr kumimoji="0" lang="pl-PL" altLang="pl-PL" sz="1400" b="0" i="0" u="none" strike="noStrike" cap="none" normalizeH="0" baseline="0" dirty="0" smtClean="0">
                <a:ln>
                  <a:noFill/>
                </a:ln>
                <a:solidFill>
                  <a:schemeClr val="tx1"/>
                </a:solidFill>
                <a:effectLst/>
                <a:latin typeface="Arial" panose="020B0604020202020204" pitchFamily="34" charset="0"/>
              </a:rPr>
              <a:t> obscura</a:t>
            </a:r>
          </a:p>
          <a:p>
            <a:pPr marL="0" marR="0" lvl="0" indent="0" algn="l" defTabSz="914400" rtl="0" eaLnBrk="0" fontAlgn="base" latinLnBrk="0" hangingPunct="0">
              <a:lnSpc>
                <a:spcPct val="100000"/>
              </a:lnSpc>
              <a:spcBef>
                <a:spcPct val="0"/>
              </a:spcBef>
              <a:spcAft>
                <a:spcPct val="0"/>
              </a:spcAft>
              <a:buClrTx/>
              <a:buSzTx/>
              <a:buFontTx/>
              <a:buNone/>
              <a:tabLst/>
            </a:pPr>
            <a:endParaRPr lang="pl-PL" altLang="pl-PL" sz="1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Z  brystolu musimy zrobić prostopadłościan. Rysujemy szablon i wycinamy.</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Zanim skleimy brystol na środku jednej ze ścian wycinamy niewielki prostokąt.</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Z kalki technicznej wycinamy prostokąt o nieznacznie większych rozmiarach, niż ten wycięty w brystolu i przyklejamy go do    </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brystolu, tak aby zakrywał dziurę.</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Po przeciwległej stronie na środku wycinamy koło o niewielkiej średnicy (np. 1cm).</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W folii aluminiowej robimy dziurkę np. za pomocą dziurkacza. Tak wykonaną folię przyklejamy w miejsce wyciętego koła w </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prostopadłościanie. </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400" b="0" i="0" u="none" strike="noStrike" cap="none" normalizeH="0" baseline="0" dirty="0" smtClean="0">
                <a:ln>
                  <a:noFill/>
                </a:ln>
                <a:solidFill>
                  <a:schemeClr val="tx1"/>
                </a:solidFill>
                <a:effectLst/>
                <a:latin typeface="Arial" panose="020B0604020202020204" pitchFamily="34" charset="0"/>
              </a:rPr>
              <a:t>• Sklejamy prostopadłościan.</a:t>
            </a:r>
            <a:endParaRPr kumimoji="0" lang="pl-PL" altLang="pl-PL"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smtClean="0">
                <a:ln>
                  <a:noFill/>
                </a:ln>
                <a:solidFill>
                  <a:srgbClr val="000000"/>
                </a:solidFill>
                <a:effectLst/>
                <a:latin typeface="Arial" panose="020B0604020202020204" pitchFamily="34" charset="0"/>
              </a:rPr>
              <a:t> </a:t>
            </a:r>
            <a:endParaRPr kumimoji="0" lang="pl-PL" altLang="pl-PL"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3819317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966184" y="938022"/>
            <a:ext cx="4389261" cy="1188720"/>
          </a:xfrm>
        </p:spPr>
        <p:txBody>
          <a:bodyPr>
            <a:normAutofit/>
          </a:bodyPr>
          <a:lstStyle/>
          <a:p>
            <a:r>
              <a:rPr lang="pl-PL"/>
              <a:t>Wprowadzenie do zagadnienia WQ</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2340865"/>
            <a:ext cx="4389262" cy="3788474"/>
          </a:xfrm>
        </p:spPr>
        <p:txBody>
          <a:bodyPr>
            <a:normAutofit/>
          </a:bodyPr>
          <a:lstStyle/>
          <a:p>
            <a:pPr marL="0" indent="0">
              <a:lnSpc>
                <a:spcPct val="100000"/>
              </a:lnSpc>
              <a:spcAft>
                <a:spcPts val="800"/>
              </a:spcAft>
              <a:buNone/>
            </a:pPr>
            <a:r>
              <a:rPr lang="pl-PL" sz="1400" dirty="0" err="1"/>
              <a:t>Camera</a:t>
            </a:r>
            <a:r>
              <a:rPr lang="pl-PL" sz="1400" dirty="0"/>
              <a:t> obscura składa się z zaciemnionego wnętrza oraz otworu w jednej ze ścian o odpowiednio dobranej do wielkości urządzenia średnicy. Promienie świetlne padające na otwór ulegają załamaniu na jego krawędzi i w efekcie powstaje odwrócony obraz na przeciwległej ścianie kamery. </a:t>
            </a:r>
            <a:r>
              <a:rPr lang="pl-PL" sz="1400" dirty="0" smtClean="0"/>
              <a:t>Rzutowany </a:t>
            </a:r>
            <a:r>
              <a:rPr lang="pl-PL" sz="1400" dirty="0"/>
              <a:t>obraz charakteryzuje się niewielką jasnością, głębią ostrości obejmującą wszystkie plany od zerowej odległości, aż do nieskończoności, bardzo miękkim obrazem (niska rozdzielczość optyczna), silną aberracją chromatyczną oraz brakiem dystorsji. Warto też wspomnieć, że otwór może mieć inny kształt niż koło np. trójkątny, czy owalny. Obraz wciąż będzie w takich wypadkach powstawał, chociaż będzie się różnił wizualnie od uzyskiwanego przy pomocy okrągłego otworu.</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az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69257" y="1532382"/>
            <a:ext cx="4876800" cy="4229100"/>
          </a:xfrm>
          <a:prstGeom prst="rect">
            <a:avLst/>
          </a:prstGeom>
        </p:spPr>
      </p:pic>
    </p:spTree>
    <p:extLst>
      <p:ext uri="{BB962C8B-B14F-4D97-AF65-F5344CB8AC3E}">
        <p14:creationId xmlns="" xmlns:p14="http://schemas.microsoft.com/office/powerpoint/2010/main" val="3652872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xmlns="" id="{B0F6FF2F-E724-4A32-86B9-86A6ABF01660}"/>
              </a:ext>
            </a:extLst>
          </p:cNvPr>
          <p:cNvSpPr txBox="1"/>
          <p:nvPr/>
        </p:nvSpPr>
        <p:spPr>
          <a:xfrm>
            <a:off x="5399116" y="1076325"/>
            <a:ext cx="2467342" cy="369332"/>
          </a:xfrm>
          <a:prstGeom prst="rect">
            <a:avLst/>
          </a:prstGeom>
          <a:noFill/>
        </p:spPr>
        <p:txBody>
          <a:bodyPr wrap="none" rtlCol="0">
            <a:spAutoFit/>
          </a:bodyPr>
          <a:lstStyle/>
          <a:p>
            <a:r>
              <a:rPr lang="pl-PL" dirty="0" smtClean="0"/>
              <a:t>Wprowadzenie do WQ</a:t>
            </a:r>
            <a:endParaRPr lang="pl-PL" dirty="0"/>
          </a:p>
        </p:txBody>
      </p:sp>
      <p:sp>
        <p:nvSpPr>
          <p:cNvPr id="3" name="Prostokąt 2"/>
          <p:cNvSpPr/>
          <p:nvPr/>
        </p:nvSpPr>
        <p:spPr>
          <a:xfrm>
            <a:off x="708338" y="612845"/>
            <a:ext cx="11024316" cy="6463308"/>
          </a:xfrm>
          <a:prstGeom prst="rect">
            <a:avLst/>
          </a:prstGeom>
        </p:spPr>
        <p:txBody>
          <a:bodyPr wrap="square">
            <a:spAutoFit/>
          </a:bodyPr>
          <a:lstStyle/>
          <a:p>
            <a:endParaRPr lang="pl-PL" dirty="0" smtClean="0"/>
          </a:p>
          <a:p>
            <a:endParaRPr lang="pl-PL" dirty="0"/>
          </a:p>
          <a:p>
            <a:endParaRPr lang="pl-PL" dirty="0" smtClean="0"/>
          </a:p>
          <a:p>
            <a:r>
              <a:rPr lang="pl-PL" dirty="0" err="1" smtClean="0"/>
              <a:t>Camera</a:t>
            </a:r>
            <a:r>
              <a:rPr lang="pl-PL" dirty="0" smtClean="0"/>
              <a:t> </a:t>
            </a:r>
            <a:r>
              <a:rPr lang="pl-PL" dirty="0"/>
              <a:t>obscura służyła astronomom do obserwacji rocznych torów, po jakich porusza się słońce, plam słonecznych i księżyca. Służyła też jako pomoc przy wykonywaniu rysunków. Była wykorzystywana przez artystów malarzy, między innymi Leonardo da Vinci, jako narzędzie pomocne przy określaniu np. perspektywy. W 2007 roku Jarosław Włodarczyk opublikował w czasopiśmie </a:t>
            </a:r>
            <a:r>
              <a:rPr lang="pl-PL" i="1" dirty="0" err="1"/>
              <a:t>Journal</a:t>
            </a:r>
            <a:r>
              <a:rPr lang="pl-PL" i="1" dirty="0"/>
              <a:t> for the </a:t>
            </a:r>
            <a:r>
              <a:rPr lang="pl-PL" i="1" dirty="0" err="1"/>
              <a:t>History</a:t>
            </a:r>
            <a:r>
              <a:rPr lang="pl-PL" i="1" dirty="0"/>
              <a:t> of </a:t>
            </a:r>
            <a:r>
              <a:rPr lang="pl-PL" i="1" dirty="0" err="1"/>
              <a:t>Astronomy</a:t>
            </a:r>
            <a:r>
              <a:rPr lang="pl-PL" dirty="0"/>
              <a:t> hipotezę stosowania </a:t>
            </a:r>
            <a:r>
              <a:rPr lang="pl-PL" dirty="0" err="1"/>
              <a:t>camera</a:t>
            </a:r>
            <a:r>
              <a:rPr lang="pl-PL" dirty="0"/>
              <a:t> obscura do obserwacji zaćmień słońca przez Mikołaja Kopernika. Włodarczyk porównał wyniki uzyskane przez Kopernika z wyliczonymi współcześnie maksymalnymi fazami zaćmień słońca we Fromborku. Różnice pomiędzy nimi mogły wynikać z błędów generowanych przez </a:t>
            </a:r>
            <a:r>
              <a:rPr lang="pl-PL" dirty="0" err="1"/>
              <a:t>camera</a:t>
            </a:r>
            <a:r>
              <a:rPr lang="pl-PL" dirty="0"/>
              <a:t> obscura. Johann Wolfgang Goethe przy pomocy </a:t>
            </a:r>
            <a:r>
              <a:rPr lang="pl-PL" dirty="0" err="1"/>
              <a:t>camera</a:t>
            </a:r>
            <a:r>
              <a:rPr lang="pl-PL" dirty="0"/>
              <a:t> obscura utrwalał widoki ze swoich podróży. Przez analogię z powstawaniem obrazu w kamerze otworkowej Roger Bacon wyjaśnił sposób powstawania obrazu w oku. W 1550 roku Girolamo </a:t>
            </a:r>
            <a:r>
              <a:rPr lang="pl-PL" dirty="0" err="1"/>
              <a:t>Cardano</a:t>
            </a:r>
            <a:r>
              <a:rPr lang="pl-PL" dirty="0"/>
              <a:t> zastąpił otwór pojedynczą soczewką skupiającą. W 1569 roku wenecjanin </a:t>
            </a:r>
            <a:r>
              <a:rPr lang="pl-PL" dirty="0" err="1"/>
              <a:t>Daniello</a:t>
            </a:r>
            <a:r>
              <a:rPr lang="pl-PL" dirty="0"/>
              <a:t> Barbaro opisał w swoim dziele "La </a:t>
            </a:r>
            <a:r>
              <a:rPr lang="pl-PL" dirty="0" err="1"/>
              <a:t>practica</a:t>
            </a:r>
            <a:r>
              <a:rPr lang="pl-PL" dirty="0"/>
              <a:t> </a:t>
            </a:r>
            <a:r>
              <a:rPr lang="pl-PL" dirty="0" err="1"/>
              <a:t>della</a:t>
            </a:r>
            <a:r>
              <a:rPr lang="pl-PL" dirty="0"/>
              <a:t> </a:t>
            </a:r>
            <a:r>
              <a:rPr lang="pl-PL" dirty="0" err="1"/>
              <a:t>perspectiva</a:t>
            </a:r>
            <a:r>
              <a:rPr lang="pl-PL" dirty="0"/>
              <a:t>"</a:t>
            </a:r>
            <a:r>
              <a:rPr lang="pl-PL" i="1" dirty="0"/>
              <a:t> </a:t>
            </a:r>
            <a:r>
              <a:rPr lang="pl-PL" dirty="0"/>
              <a:t> zasadę działania przesłony. Z uwagi na te cechy obrazu </a:t>
            </a:r>
            <a:r>
              <a:rPr lang="pl-PL" dirty="0" err="1"/>
              <a:t>camera</a:t>
            </a:r>
            <a:r>
              <a:rPr lang="pl-PL" dirty="0"/>
              <a:t> obscura bywa do dzisiaj wykorzystywana w fotografii artystycznej. Początków tego urządzenia można się doszukiwać w starożytnej Grecji. Podobno Arystoteles, podczas częściowego zaćmienia Słońca, zaobserwował obraz tworzony na ziemi przez promienie przechodzące między liśćmi drzewa. Euklides w swojej "Optyce" opisywał prostoliniowe rozchodzenie się światła i możliwość powstawania obrazu po przejściu promieni słonecznych przez niewielki otwór. Obserwacje prowadzone z użyciem tego prostego instrumentu optycznego były prowadzone przez starożytnych Chińczyków, Greków i Arabów. Jednak pierwszy znany naukowy opis ciemni optycznej znajduje się w rękopisach (pochodzących najprawdopodobniej z 1020 roku) arabskiego matematyka </a:t>
            </a:r>
            <a:r>
              <a:rPr lang="pl-PL" dirty="0" err="1"/>
              <a:t>Alhazena</a:t>
            </a:r>
            <a:r>
              <a:rPr lang="pl-PL" dirty="0"/>
              <a:t> (</a:t>
            </a:r>
            <a:r>
              <a:rPr lang="pl-PL" dirty="0" err="1"/>
              <a:t>Hasana</a:t>
            </a:r>
            <a:r>
              <a:rPr lang="pl-PL" dirty="0"/>
              <a:t>) z Basry. Najsławniejszą pracą z około stu, jakie po nim pozostały, był traktat o optyce "</a:t>
            </a:r>
            <a:r>
              <a:rPr lang="pl-PL" dirty="0" err="1"/>
              <a:t>Kitab</a:t>
            </a:r>
            <a:r>
              <a:rPr lang="pl-PL" dirty="0"/>
              <a:t>-al-</a:t>
            </a:r>
            <a:r>
              <a:rPr lang="pl-PL" dirty="0" err="1"/>
              <a:t>Manadhirn</a:t>
            </a:r>
            <a:r>
              <a:rPr lang="pl-PL" dirty="0"/>
              <a:t>". Księga wydana po łacinie w Średniowieczu wywarła wielki wpływ na naukę, szczególnie na prace Rogera Bacona i Johannesa Keplera.</a:t>
            </a:r>
          </a:p>
        </p:txBody>
      </p:sp>
    </p:spTree>
    <p:extLst>
      <p:ext uri="{BB962C8B-B14F-4D97-AF65-F5344CB8AC3E}">
        <p14:creationId xmlns="" xmlns:p14="http://schemas.microsoft.com/office/powerpoint/2010/main" val="1453431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źródła</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normAutofit fontScale="92500" lnSpcReduction="20000"/>
          </a:bodyPr>
          <a:lstStyle/>
          <a:p>
            <a:pPr>
              <a:lnSpc>
                <a:spcPct val="106000"/>
              </a:lnSpc>
              <a:spcAft>
                <a:spcPts val="800"/>
              </a:spcAft>
            </a:pPr>
            <a:r>
              <a:rPr lang="pl-PL" dirty="0">
                <a:hlinkClick r:id="rId2"/>
              </a:rPr>
              <a:t>http://</a:t>
            </a:r>
            <a:r>
              <a:rPr lang="pl-PL" dirty="0" smtClean="0">
                <a:hlinkClick r:id="rId2"/>
              </a:rPr>
              <a:t>ozkultura.pl/wpis/2444/4</a:t>
            </a:r>
            <a:r>
              <a:rPr lang="pl-PL" dirty="0" smtClean="0"/>
              <a:t> </a:t>
            </a:r>
          </a:p>
          <a:p>
            <a:pPr>
              <a:lnSpc>
                <a:spcPct val="106000"/>
              </a:lnSpc>
              <a:spcAft>
                <a:spcPts val="800"/>
              </a:spcAft>
            </a:pPr>
            <a:r>
              <a:rPr lang="pl-PL" dirty="0">
                <a:hlinkClick r:id="rId3"/>
              </a:rPr>
              <a:t>https://</a:t>
            </a:r>
            <a:r>
              <a:rPr lang="pl-PL" dirty="0" smtClean="0">
                <a:hlinkClick r:id="rId3"/>
              </a:rPr>
              <a:t>pl.wikipedia.org/wiki/Camera_obscura</a:t>
            </a:r>
            <a:r>
              <a:rPr lang="pl-PL" dirty="0" smtClean="0"/>
              <a:t> </a:t>
            </a:r>
          </a:p>
          <a:p>
            <a:pPr>
              <a:lnSpc>
                <a:spcPct val="106000"/>
              </a:lnSpc>
              <a:spcAft>
                <a:spcPts val="800"/>
              </a:spcAft>
            </a:pPr>
            <a:r>
              <a:rPr lang="pl-PL" dirty="0">
                <a:hlinkClick r:id="rId4"/>
              </a:rPr>
              <a:t>http://</a:t>
            </a:r>
            <a:r>
              <a:rPr lang="pl-PL" dirty="0" smtClean="0">
                <a:hlinkClick r:id="rId4"/>
              </a:rPr>
              <a:t>dydaktyka.fizyka.umk.pl/doswiadczenia_fizyczne/optyka/camera_obscura.html</a:t>
            </a:r>
            <a:r>
              <a:rPr lang="pl-PL" dirty="0" smtClean="0"/>
              <a:t> </a:t>
            </a:r>
          </a:p>
          <a:p>
            <a:pPr>
              <a:lnSpc>
                <a:spcPct val="106000"/>
              </a:lnSpc>
              <a:spcAft>
                <a:spcPts val="800"/>
              </a:spcAft>
            </a:pPr>
            <a:r>
              <a:rPr lang="pl-PL" dirty="0">
                <a:hlinkClick r:id="rId5"/>
              </a:rPr>
              <a:t>https://</a:t>
            </a:r>
            <a:r>
              <a:rPr lang="pl-PL" dirty="0" smtClean="0">
                <a:hlinkClick r:id="rId5"/>
              </a:rPr>
              <a:t>www.swiatobrazu.pl/fotografia-od-a-do-z-camera-obscura-23067.html</a:t>
            </a:r>
            <a:r>
              <a:rPr lang="pl-PL" dirty="0" smtClean="0"/>
              <a:t> </a:t>
            </a:r>
          </a:p>
          <a:p>
            <a:pPr>
              <a:lnSpc>
                <a:spcPct val="106000"/>
              </a:lnSpc>
              <a:spcAft>
                <a:spcPts val="800"/>
              </a:spcAft>
            </a:pPr>
            <a:r>
              <a:rPr lang="pl-PL" dirty="0">
                <a:hlinkClick r:id="rId6"/>
              </a:rPr>
              <a:t>http://fotokomorka.com/camera-obscura-w-polaczeniu-z-telefonem</a:t>
            </a:r>
            <a:r>
              <a:rPr lang="pl-PL" dirty="0" smtClean="0">
                <a:hlinkClick r:id="rId6"/>
              </a:rPr>
              <a:t>/</a:t>
            </a:r>
            <a:r>
              <a:rPr lang="pl-PL" dirty="0" smtClean="0"/>
              <a:t> </a:t>
            </a:r>
          </a:p>
          <a:p>
            <a:pPr>
              <a:lnSpc>
                <a:spcPct val="106000"/>
              </a:lnSpc>
              <a:spcAft>
                <a:spcPts val="800"/>
              </a:spcAft>
            </a:pPr>
            <a:r>
              <a:rPr lang="pl-PL" dirty="0">
                <a:hlinkClick r:id="rId7"/>
              </a:rPr>
              <a:t>http://</a:t>
            </a:r>
            <a:r>
              <a:rPr lang="pl-PL" dirty="0" smtClean="0">
                <a:hlinkClick r:id="rId7"/>
              </a:rPr>
              <a:t>www.okulista.radom.pl/index.php?mg=menu_up&amp;ml=menu_home&amp;mp=menu_ban&amp;bd=wiedza_widzenie</a:t>
            </a:r>
            <a:r>
              <a:rPr lang="pl-PL" dirty="0" smtClean="0"/>
              <a:t> </a:t>
            </a:r>
          </a:p>
          <a:p>
            <a:pPr>
              <a:lnSpc>
                <a:spcPct val="106000"/>
              </a:lnSpc>
              <a:spcAft>
                <a:spcPts val="800"/>
              </a:spcAft>
            </a:pPr>
            <a:r>
              <a:rPr lang="pl-PL" dirty="0">
                <a:hlinkClick r:id="rId8"/>
              </a:rPr>
              <a:t>https://</a:t>
            </a:r>
            <a:r>
              <a:rPr lang="pl-PL" dirty="0" smtClean="0">
                <a:hlinkClick r:id="rId8"/>
              </a:rPr>
              <a:t>www.youtube.com/watch?v=0yiuuTuvqHU</a:t>
            </a:r>
            <a:r>
              <a:rPr lang="pl-PL" dirty="0" smtClean="0"/>
              <a:t> </a:t>
            </a:r>
          </a:p>
          <a:p>
            <a:pPr>
              <a:lnSpc>
                <a:spcPct val="106000"/>
              </a:lnSpc>
              <a:spcAft>
                <a:spcPts val="800"/>
              </a:spcAft>
            </a:pPr>
            <a:r>
              <a:rPr lang="pl-PL" dirty="0">
                <a:hlinkClick r:id="rId9"/>
              </a:rPr>
              <a:t>http://stowarzyszenietecza.pl/2013/06/jak-dziala-ludzkie-oko-camera-obscura</a:t>
            </a:r>
            <a:r>
              <a:rPr lang="pl-PL" dirty="0" smtClean="0">
                <a:hlinkClick r:id="rId9"/>
              </a:rPr>
              <a:t>/</a:t>
            </a:r>
            <a:r>
              <a:rPr lang="pl-PL" dirty="0" smtClean="0"/>
              <a:t> </a:t>
            </a:r>
          </a:p>
          <a:p>
            <a:pPr>
              <a:lnSpc>
                <a:spcPct val="106000"/>
              </a:lnSpc>
              <a:spcAft>
                <a:spcPts val="800"/>
              </a:spcAft>
            </a:pPr>
            <a:r>
              <a:rPr lang="pl-PL" dirty="0">
                <a:hlinkClick r:id="rId10"/>
              </a:rPr>
              <a:t>http://</a:t>
            </a:r>
            <a:r>
              <a:rPr lang="pl-PL" dirty="0" smtClean="0">
                <a:hlinkClick r:id="rId10"/>
              </a:rPr>
              <a:t>kingaplachetka1cgr2.blogspot.com/2015/12/camera-obscura.html</a:t>
            </a:r>
            <a:endParaRPr lang="pl-PL" dirty="0" smtClean="0"/>
          </a:p>
          <a:p>
            <a:pPr>
              <a:lnSpc>
                <a:spcPct val="106000"/>
              </a:lnSpc>
              <a:spcAft>
                <a:spcPts val="800"/>
              </a:spcAft>
            </a:pPr>
            <a:r>
              <a:rPr lang="pl-PL" dirty="0">
                <a:hlinkClick r:id="rId4"/>
              </a:rPr>
              <a:t>http://</a:t>
            </a:r>
            <a:r>
              <a:rPr lang="pl-PL" dirty="0" smtClean="0">
                <a:hlinkClick r:id="rId4"/>
              </a:rPr>
              <a:t>dydaktyka.fizyka.umk.pl/doswiadczenia_fizyczne/optyka/camera_obscura.html</a:t>
            </a:r>
            <a:r>
              <a:rPr lang="pl-PL" dirty="0" smtClean="0"/>
              <a:t> </a:t>
            </a:r>
          </a:p>
          <a:p>
            <a:pPr>
              <a:lnSpc>
                <a:spcPct val="106000"/>
              </a:lnSpc>
              <a:spcAft>
                <a:spcPts val="800"/>
              </a:spcAft>
            </a:pPr>
            <a:r>
              <a:rPr lang="pl-PL" dirty="0" smtClean="0">
                <a:hlinkClick r:id="rId11"/>
              </a:rPr>
              <a:t>https://www.jw.org/pl/biblioteka/czasopisma/przebudzcie-sie-nr6-2017-grudzien/alhazen-nazywany-pierwszym-prawdziwym-naukowcem/</a:t>
            </a:r>
            <a:endParaRPr lang="pl-PL" dirty="0" smtClean="0"/>
          </a:p>
          <a:p>
            <a:pPr>
              <a:lnSpc>
                <a:spcPct val="106000"/>
              </a:lnSpc>
              <a:spcAft>
                <a:spcPts val="800"/>
              </a:spcAft>
            </a:pPr>
            <a:r>
              <a:rPr lang="pl-PL" dirty="0" smtClean="0">
                <a:hlinkClick r:id="rId12"/>
              </a:rPr>
              <a:t>https://geoforum.pl/strona/46816,46856,46946/teledetekcja-historia-camera-obscura</a:t>
            </a:r>
            <a:endParaRPr lang="pl-PL" dirty="0" smtClean="0"/>
          </a:p>
          <a:p>
            <a:pPr>
              <a:lnSpc>
                <a:spcPct val="106000"/>
              </a:lnSpc>
              <a:spcAft>
                <a:spcPts val="800"/>
              </a:spcAft>
            </a:pPr>
            <a:r>
              <a:rPr lang="pl-PL" smtClean="0">
                <a:hlinkClick r:id="rId13"/>
              </a:rPr>
              <a:t>https://gaudemater.pl/fotografia-otworkowa/</a:t>
            </a:r>
            <a:endParaRPr lang="pl-PL" smtClean="0"/>
          </a:p>
          <a:p>
            <a:pPr>
              <a:lnSpc>
                <a:spcPct val="106000"/>
              </a:lnSpc>
              <a:spcAft>
                <a:spcPts val="800"/>
              </a:spcAft>
            </a:pPr>
            <a:endParaRPr lang="pl-PL" dirty="0"/>
          </a:p>
        </p:txBody>
      </p:sp>
    </p:spTree>
    <p:extLst>
      <p:ext uri="{BB962C8B-B14F-4D97-AF65-F5344CB8AC3E}">
        <p14:creationId xmlns="" xmlns:p14="http://schemas.microsoft.com/office/powerpoint/2010/main" val="4112880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a16="http://schemas.microsoft.com/office/drawing/2014/main" xmlns=""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Zawartość merytoryczna pracy</a:t>
            </a:r>
            <a:endParaRPr lang="pl-PL" dirty="0"/>
          </a:p>
        </p:txBody>
      </p:sp>
      <p:graphicFrame>
        <p:nvGraphicFramePr>
          <p:cNvPr id="6" name="Diagram 5">
            <a:extLst>
              <a:ext uri="{FF2B5EF4-FFF2-40B4-BE49-F238E27FC236}">
                <a16:creationId xmlns:a16="http://schemas.microsoft.com/office/drawing/2014/main" xmlns="" id="{81F77632-3618-4CDE-8F31-9052080A860C}"/>
              </a:ext>
            </a:extLst>
          </p:cNvPr>
          <p:cNvGraphicFramePr/>
          <p:nvPr>
            <p:extLst>
              <p:ext uri="{D42A27DB-BD31-4B8C-83A1-F6EECF244321}">
                <p14:modId xmlns="" xmlns:p14="http://schemas.microsoft.com/office/powerpoint/2010/main" val="377917589"/>
              </p:ext>
            </p:extLst>
          </p:nvPr>
        </p:nvGraphicFramePr>
        <p:xfrm>
          <a:off x="3413760" y="1401690"/>
          <a:ext cx="8128000" cy="15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xmlns=""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Prezentacja pracy</a:t>
            </a:r>
            <a:endParaRPr lang="pl-PL" dirty="0"/>
          </a:p>
        </p:txBody>
      </p:sp>
      <p:graphicFrame>
        <p:nvGraphicFramePr>
          <p:cNvPr id="8" name="Diagram 7">
            <a:extLst>
              <a:ext uri="{FF2B5EF4-FFF2-40B4-BE49-F238E27FC236}">
                <a16:creationId xmlns:a16="http://schemas.microsoft.com/office/drawing/2014/main" xmlns="" id="{F1E8DC15-7F4C-4487-AFE0-3FD4EA666877}"/>
              </a:ext>
            </a:extLst>
          </p:cNvPr>
          <p:cNvGraphicFramePr/>
          <p:nvPr>
            <p:extLst>
              <p:ext uri="{D42A27DB-BD31-4B8C-83A1-F6EECF244321}">
                <p14:modId xmlns="" xmlns:p14="http://schemas.microsoft.com/office/powerpoint/2010/main" val="3915803001"/>
              </p:ext>
            </p:extLst>
          </p:nvPr>
        </p:nvGraphicFramePr>
        <p:xfrm>
          <a:off x="3413760" y="3856335"/>
          <a:ext cx="8128000" cy="1559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31740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a16="http://schemas.microsoft.com/office/drawing/2014/main" xmlns=""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Wrażenia estetyczne</a:t>
            </a:r>
            <a:endParaRPr lang="pl-PL" dirty="0"/>
          </a:p>
        </p:txBody>
      </p:sp>
      <p:graphicFrame>
        <p:nvGraphicFramePr>
          <p:cNvPr id="6" name="Diagram 5">
            <a:extLst>
              <a:ext uri="{FF2B5EF4-FFF2-40B4-BE49-F238E27FC236}">
                <a16:creationId xmlns:a16="http://schemas.microsoft.com/office/drawing/2014/main" xmlns="" id="{81F77632-3618-4CDE-8F31-9052080A860C}"/>
              </a:ext>
            </a:extLst>
          </p:cNvPr>
          <p:cNvGraphicFramePr/>
          <p:nvPr>
            <p:extLst>
              <p:ext uri="{D42A27DB-BD31-4B8C-83A1-F6EECF244321}">
                <p14:modId xmlns="" xmlns:p14="http://schemas.microsoft.com/office/powerpoint/2010/main" val="2446501683"/>
              </p:ext>
            </p:extLst>
          </p:nvPr>
        </p:nvGraphicFramePr>
        <p:xfrm>
          <a:off x="3413760" y="1401690"/>
          <a:ext cx="8128000" cy="2027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xmlns=""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Praca w grupie</a:t>
            </a:r>
            <a:endParaRPr lang="pl-PL" dirty="0"/>
          </a:p>
        </p:txBody>
      </p:sp>
      <p:graphicFrame>
        <p:nvGraphicFramePr>
          <p:cNvPr id="8" name="Diagram 7">
            <a:extLst>
              <a:ext uri="{FF2B5EF4-FFF2-40B4-BE49-F238E27FC236}">
                <a16:creationId xmlns:a16="http://schemas.microsoft.com/office/drawing/2014/main" xmlns="" id="{F1E8DC15-7F4C-4487-AFE0-3FD4EA666877}"/>
              </a:ext>
            </a:extLst>
          </p:cNvPr>
          <p:cNvGraphicFramePr/>
          <p:nvPr>
            <p:extLst>
              <p:ext uri="{D42A27DB-BD31-4B8C-83A1-F6EECF244321}">
                <p14:modId xmlns="" xmlns:p14="http://schemas.microsoft.com/office/powerpoint/2010/main" val="2107178624"/>
              </p:ext>
            </p:extLst>
          </p:nvPr>
        </p:nvGraphicFramePr>
        <p:xfrm>
          <a:off x="3413760" y="3856335"/>
          <a:ext cx="8128000" cy="1681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276175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Wprowadzenie – informacje dla nauczyciela </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Web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6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kształcących się w profilu </a:t>
            </a:r>
            <a:r>
              <a:rPr lang="pl-PL" sz="1600" dirty="0" smtClean="0">
                <a:latin typeface="Calibri" panose="020F0502020204030204" pitchFamily="34" charset="0"/>
                <a:ea typeface="Calibri" panose="020F0502020204030204" pitchFamily="34" charset="0"/>
                <a:cs typeface="Times New Roman" panose="02020603050405020304" pitchFamily="18" charset="0"/>
              </a:rPr>
              <a:t>fotografik</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1600" dirty="0">
                <a:effectLst/>
                <a:latin typeface="Calibri" panose="020F0502020204030204" pitchFamily="34" charset="0"/>
                <a:ea typeface="Calibri" panose="020F0502020204030204" pitchFamily="34" charset="0"/>
                <a:cs typeface="Times New Roman" panose="02020603050405020304" pitchFamily="18" charset="0"/>
              </a:rPr>
              <a:t>Jego celem jest zapoznanie uczniów z ewolucją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historii fotografii na przykładzie </a:t>
            </a:r>
            <a:r>
              <a:rPr lang="pl-PL" sz="1600" dirty="0" err="1" smtClean="0">
                <a:effectLst/>
                <a:latin typeface="Calibri" panose="020F0502020204030204" pitchFamily="34" charset="0"/>
                <a:ea typeface="Calibri" panose="020F0502020204030204" pitchFamily="34" charset="0"/>
                <a:cs typeface="Times New Roman" panose="02020603050405020304" pitchFamily="18" charset="0"/>
              </a:rPr>
              <a:t>Camery</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 Obscura.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600" dirty="0">
                <a:latin typeface="Calibri" panose="020F0502020204030204" pitchFamily="34" charset="0"/>
                <a:ea typeface="Calibri" panose="020F0502020204030204" pitchFamily="34" charset="0"/>
                <a:cs typeface="Times New Roman" panose="02020603050405020304" pitchFamily="18" charset="0"/>
              </a:rPr>
              <a:t>Uczniowie będą pracowali w grupach, każda z nich przygotuje </a:t>
            </a:r>
            <a:r>
              <a:rPr lang="pl-PL" sz="1600" dirty="0" smtClean="0">
                <a:latin typeface="Calibri" panose="020F0502020204030204" pitchFamily="34" charset="0"/>
                <a:ea typeface="Calibri" panose="020F0502020204030204" pitchFamily="34" charset="0"/>
                <a:cs typeface="Times New Roman" panose="02020603050405020304" pitchFamily="18" charset="0"/>
              </a:rPr>
              <a:t>model </a:t>
            </a:r>
            <a:r>
              <a:rPr lang="pl-PL" sz="1600" dirty="0" err="1" smtClean="0">
                <a:latin typeface="Calibri" panose="020F0502020204030204" pitchFamily="34" charset="0"/>
                <a:ea typeface="Calibri" panose="020F0502020204030204" pitchFamily="34" charset="0"/>
                <a:cs typeface="Times New Roman" panose="02020603050405020304" pitchFamily="18" charset="0"/>
              </a:rPr>
              <a:t>Camery</a:t>
            </a:r>
            <a:r>
              <a:rPr lang="pl-PL" sz="1600" dirty="0" smtClean="0">
                <a:latin typeface="Calibri" panose="020F0502020204030204" pitchFamily="34" charset="0"/>
                <a:ea typeface="Calibri" panose="020F0502020204030204" pitchFamily="34" charset="0"/>
                <a:cs typeface="Times New Roman" panose="02020603050405020304" pitchFamily="18" charset="0"/>
              </a:rPr>
              <a:t> Obscura z dowolnych elementów.</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Dzięki realizacji WQ uczniowie:</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na jakiej zasadzie działa </a:t>
            </a:r>
            <a:r>
              <a:rPr lang="pl-PL" sz="1600" dirty="0" err="1" smtClean="0">
                <a:latin typeface="Calibri" panose="020F0502020204030204" pitchFamily="34" charset="0"/>
                <a:ea typeface="Calibri" panose="020F0502020204030204" pitchFamily="34" charset="0"/>
                <a:cs typeface="Times New Roman" panose="02020603050405020304" pitchFamily="18" charset="0"/>
              </a:rPr>
              <a:t>camera</a:t>
            </a:r>
            <a:r>
              <a:rPr lang="pl-PL" sz="1600" dirty="0" smtClean="0">
                <a:latin typeface="Calibri" panose="020F0502020204030204" pitchFamily="34" charset="0"/>
                <a:ea typeface="Calibri" panose="020F0502020204030204" pitchFamily="34" charset="0"/>
                <a:cs typeface="Times New Roman" panose="02020603050405020304" pitchFamily="18" charset="0"/>
              </a:rPr>
              <a:t> obscura</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jak powstaje </a:t>
            </a:r>
            <a:r>
              <a:rPr lang="pl-PL" sz="1600" dirty="0" err="1" smtClean="0">
                <a:latin typeface="Calibri" panose="020F0502020204030204" pitchFamily="34" charset="0"/>
                <a:ea typeface="Calibri" panose="020F0502020204030204" pitchFamily="34" charset="0"/>
                <a:cs typeface="Times New Roman" panose="02020603050405020304" pitchFamily="18" charset="0"/>
              </a:rPr>
              <a:t>camera</a:t>
            </a:r>
            <a:r>
              <a:rPr lang="pl-PL" sz="1600" dirty="0" smtClean="0">
                <a:latin typeface="Calibri" panose="020F0502020204030204" pitchFamily="34" charset="0"/>
                <a:ea typeface="Calibri" panose="020F0502020204030204" pitchFamily="34" charset="0"/>
                <a:cs typeface="Times New Roman" panose="02020603050405020304" pitchFamily="18" charset="0"/>
              </a:rPr>
              <a:t> obscura</a:t>
            </a:r>
          </a:p>
          <a:p>
            <a:r>
              <a:rPr lang="pl-PL" sz="1600" dirty="0" smtClean="0">
                <a:latin typeface="Calibri" panose="020F0502020204030204" pitchFamily="34" charset="0"/>
                <a:ea typeface="Calibri" panose="020F0502020204030204" pitchFamily="34" charset="0"/>
                <a:cs typeface="Times New Roman" panose="02020603050405020304" pitchFamily="18" charset="0"/>
              </a:rPr>
              <a:t>Dowiedzą </a:t>
            </a:r>
            <a:r>
              <a:rPr lang="pl-PL" sz="1600" dirty="0">
                <a:latin typeface="Calibri" panose="020F0502020204030204" pitchFamily="34" charset="0"/>
                <a:ea typeface="Calibri" panose="020F0502020204030204" pitchFamily="34" charset="0"/>
                <a:cs typeface="Times New Roman" panose="02020603050405020304" pitchFamily="18" charset="0"/>
              </a:rPr>
              <a:t>się jak </a:t>
            </a:r>
            <a:r>
              <a:rPr lang="pl-PL" sz="1600" dirty="0" smtClean="0">
                <a:latin typeface="Calibri" panose="020F0502020204030204" pitchFamily="34" charset="0"/>
                <a:ea typeface="Calibri" panose="020F0502020204030204" pitchFamily="34" charset="0"/>
                <a:cs typeface="Times New Roman" panose="02020603050405020304" pitchFamily="18" charset="0"/>
              </a:rPr>
              <a:t>obsługiwać </a:t>
            </a:r>
            <a:r>
              <a:rPr lang="pl-PL" sz="1600" dirty="0" err="1" smtClean="0">
                <a:latin typeface="Calibri" panose="020F0502020204030204" pitchFamily="34" charset="0"/>
                <a:ea typeface="Calibri" panose="020F0502020204030204" pitchFamily="34" charset="0"/>
                <a:cs typeface="Times New Roman" panose="02020603050405020304" pitchFamily="18" charset="0"/>
              </a:rPr>
              <a:t>camerę</a:t>
            </a:r>
            <a:r>
              <a:rPr lang="pl-PL" sz="1600" dirty="0" smtClean="0">
                <a:latin typeface="Calibri" panose="020F0502020204030204" pitchFamily="34" charset="0"/>
                <a:ea typeface="Calibri" panose="020F0502020204030204" pitchFamily="34" charset="0"/>
                <a:cs typeface="Times New Roman" panose="02020603050405020304" pitchFamily="18" charset="0"/>
              </a:rPr>
              <a:t> obscura</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jakie wersje artystyczne można </a:t>
            </a:r>
            <a:r>
              <a:rPr lang="pl-PL" sz="1600" dirty="0" err="1" smtClean="0">
                <a:latin typeface="Calibri" panose="020F0502020204030204" pitchFamily="34" charset="0"/>
                <a:ea typeface="Calibri" panose="020F0502020204030204" pitchFamily="34" charset="0"/>
                <a:cs typeface="Times New Roman" panose="02020603050405020304" pitchFamily="18" charset="0"/>
              </a:rPr>
              <a:t>wyknać</a:t>
            </a:r>
            <a:r>
              <a:rPr lang="pl-PL" sz="1600" dirty="0" smtClean="0">
                <a:latin typeface="Calibri" panose="020F0502020204030204" pitchFamily="34" charset="0"/>
                <a:ea typeface="Calibri" panose="020F0502020204030204" pitchFamily="34" charset="0"/>
                <a:cs typeface="Times New Roman" panose="02020603050405020304" pitchFamily="18" charset="0"/>
              </a:rPr>
              <a:t> przy pomocy </a:t>
            </a:r>
            <a:r>
              <a:rPr lang="pl-PL" sz="1600" dirty="0" err="1" smtClean="0">
                <a:latin typeface="Calibri" panose="020F0502020204030204" pitchFamily="34" charset="0"/>
                <a:ea typeface="Calibri" panose="020F0502020204030204" pitchFamily="34" charset="0"/>
                <a:cs typeface="Times New Roman" panose="02020603050405020304" pitchFamily="18" charset="0"/>
              </a:rPr>
              <a:t>camery</a:t>
            </a:r>
            <a:r>
              <a:rPr lang="pl-PL" sz="1600" dirty="0" smtClean="0">
                <a:latin typeface="Calibri" panose="020F0502020204030204" pitchFamily="34" charset="0"/>
                <a:ea typeface="Calibri" panose="020F0502020204030204" pitchFamily="34" charset="0"/>
                <a:cs typeface="Times New Roman" panose="02020603050405020304" pitchFamily="18" charset="0"/>
              </a:rPr>
              <a:t> obscura</a:t>
            </a:r>
          </a:p>
          <a:p>
            <a:pPr marL="0" indent="0">
              <a:buNone/>
            </a:pPr>
            <a:r>
              <a:rPr lang="pl-PL" sz="1600" dirty="0" smtClean="0">
                <a:latin typeface="Calibri" panose="020F0502020204030204" pitchFamily="34" charset="0"/>
                <a:ea typeface="Calibri" panose="020F0502020204030204" pitchFamily="34" charset="0"/>
                <a:cs typeface="Times New Roman" panose="02020603050405020304" pitchFamily="18" charset="0"/>
              </a:rPr>
              <a:t>Uczniowie </a:t>
            </a:r>
            <a:r>
              <a:rPr lang="pl-PL" sz="1600" dirty="0">
                <a:latin typeface="Calibri" panose="020F0502020204030204" pitchFamily="34" charset="0"/>
                <a:ea typeface="Calibri" panose="020F0502020204030204" pitchFamily="34" charset="0"/>
                <a:cs typeface="Times New Roman" panose="02020603050405020304" pitchFamily="18" charset="0"/>
              </a:rPr>
              <a:t>będą pracowali zarówno samodzielnie </a:t>
            </a:r>
            <a:r>
              <a:rPr lang="pl-PL" sz="1600" dirty="0" smtClean="0">
                <a:latin typeface="Calibri" panose="020F0502020204030204" pitchFamily="34" charset="0"/>
                <a:ea typeface="Calibri" panose="020F0502020204030204" pitchFamily="34" charset="0"/>
                <a:cs typeface="Times New Roman" panose="02020603050405020304" pitchFamily="18" charset="0"/>
              </a:rPr>
              <a:t>- zbierając informacje </a:t>
            </a:r>
            <a:r>
              <a:rPr lang="pl-PL" sz="1600" dirty="0">
                <a:latin typeface="Calibri" panose="020F0502020204030204" pitchFamily="34" charset="0"/>
                <a:ea typeface="Calibri" panose="020F0502020204030204" pitchFamily="34" charset="0"/>
                <a:cs typeface="Times New Roman" panose="02020603050405020304" pitchFamily="18" charset="0"/>
              </a:rPr>
              <a:t>jak i w grupach </a:t>
            </a:r>
            <a:r>
              <a:rPr lang="pl-PL" sz="1600" dirty="0" smtClean="0">
                <a:latin typeface="Calibri" panose="020F0502020204030204" pitchFamily="34" charset="0"/>
                <a:ea typeface="Calibri" panose="020F0502020204030204" pitchFamily="34" charset="0"/>
                <a:cs typeface="Times New Roman" panose="02020603050405020304" pitchFamily="18" charset="0"/>
              </a:rPr>
              <a:t>tworząc model </a:t>
            </a:r>
            <a:r>
              <a:rPr lang="pl-PL" sz="1600" dirty="0" err="1" smtClean="0">
                <a:latin typeface="Calibri" panose="020F0502020204030204" pitchFamily="34" charset="0"/>
                <a:ea typeface="Calibri" panose="020F0502020204030204" pitchFamily="34" charset="0"/>
                <a:cs typeface="Times New Roman" panose="02020603050405020304" pitchFamily="18" charset="0"/>
              </a:rPr>
              <a:t>camery</a:t>
            </a:r>
            <a:r>
              <a:rPr lang="pl-PL" sz="1600" dirty="0" smtClean="0">
                <a:latin typeface="Calibri" panose="020F0502020204030204" pitchFamily="34" charset="0"/>
                <a:ea typeface="Calibri" panose="020F0502020204030204" pitchFamily="34" charset="0"/>
                <a:cs typeface="Times New Roman" panose="02020603050405020304" pitchFamily="18" charset="0"/>
              </a:rPr>
              <a:t> obscura. </a:t>
            </a:r>
            <a:r>
              <a:rPr lang="pl-PL" sz="1600" dirty="0">
                <a:latin typeface="Calibri" panose="020F0502020204030204" pitchFamily="34" charset="0"/>
                <a:ea typeface="Calibri" panose="020F0502020204030204" pitchFamily="34" charset="0"/>
                <a:cs typeface="Times New Roman" panose="02020603050405020304" pitchFamily="18" charset="0"/>
              </a:rPr>
              <a:t>Dzięki czemu będą mogli przećwiczyć prace grupową oraz indywidualną. Praca będzie odbywała się pod presją czasu.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 xmlns:p14="http://schemas.microsoft.com/office/powerpoint/2010/main" val="1072895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D3772EE4-ED5E-4D3A-A306-B22CF86678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03896" y="809624"/>
            <a:ext cx="3259016" cy="588169"/>
          </a:xfrm>
        </p:spPr>
        <p:txBody>
          <a:bodyPr>
            <a:normAutofit/>
          </a:bodyPr>
          <a:lstStyle/>
          <a:p>
            <a:r>
              <a:rPr lang="pl-PL" dirty="0">
                <a:solidFill>
                  <a:srgbClr val="FFFFFF"/>
                </a:solidFill>
              </a:rPr>
              <a:t>EWALUACJA</a:t>
            </a:r>
          </a:p>
        </p:txBody>
      </p:sp>
      <p:sp>
        <p:nvSpPr>
          <p:cNvPr id="75" name="Rectangle 74">
            <a:extLst>
              <a:ext uri="{FF2B5EF4-FFF2-40B4-BE49-F238E27FC236}">
                <a16:creationId xmlns:a16="http://schemas.microsoft.com/office/drawing/2014/main" xmlns="" id="{10058680-D07C-4893-B2B7-91543F18A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xmlns=""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9" name="Rectangle 78">
            <a:extLst>
              <a:ext uri="{FF2B5EF4-FFF2-40B4-BE49-F238E27FC236}">
                <a16:creationId xmlns:a16="http://schemas.microsoft.com/office/drawing/2014/main" xmlns="" id="{EE54A6FE-D8CB-48A3-900B-053D4EBD3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Diagram 4">
            <a:extLst>
              <a:ext uri="{FF2B5EF4-FFF2-40B4-BE49-F238E27FC236}">
                <a16:creationId xmlns:a16="http://schemas.microsoft.com/office/drawing/2014/main" xmlns="" id="{74A04B68-57E9-4FCE-B704-596A0C78503A}"/>
              </a:ext>
            </a:extLst>
          </p:cNvPr>
          <p:cNvGraphicFramePr/>
          <p:nvPr>
            <p:extLst>
              <p:ext uri="{D42A27DB-BD31-4B8C-83A1-F6EECF244321}">
                <p14:modId xmlns="" xmlns:p14="http://schemas.microsoft.com/office/powerpoint/2010/main" val="618838938"/>
              </p:ext>
            </p:extLst>
          </p:nvPr>
        </p:nvGraphicFramePr>
        <p:xfrm>
          <a:off x="671513" y="1446796"/>
          <a:ext cx="3123783" cy="4761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Obraz 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557115" y="1139048"/>
            <a:ext cx="7227623" cy="4713667"/>
          </a:xfrm>
          <a:prstGeom prst="rect">
            <a:avLst/>
          </a:prstGeom>
        </p:spPr>
      </p:pic>
    </p:spTree>
    <p:extLst>
      <p:ext uri="{BB962C8B-B14F-4D97-AF65-F5344CB8AC3E}">
        <p14:creationId xmlns="" xmlns:p14="http://schemas.microsoft.com/office/powerpoint/2010/main" val="760346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4906852" y="938022"/>
            <a:ext cx="6448594" cy="1188720"/>
          </a:xfrm>
        </p:spPr>
        <p:txBody>
          <a:bodyPr>
            <a:normAutofit/>
          </a:bodyPr>
          <a:lstStyle/>
          <a:p>
            <a:r>
              <a:rPr lang="pl-PL" dirty="0"/>
              <a:t>Wnioski</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1880315" y="2340865"/>
            <a:ext cx="9475131" cy="3788474"/>
          </a:xfrm>
        </p:spPr>
        <p:txBody>
          <a:bodyPr>
            <a:normAutofit lnSpcReduction="10000"/>
          </a:bodyPr>
          <a:lstStyle/>
          <a:p>
            <a:pPr marL="342900" lvl="0" indent="-342900">
              <a:lnSpc>
                <a:spcPct val="100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rozwoju </a:t>
            </a:r>
            <a:r>
              <a:rPr lang="pl-PL" sz="2000" dirty="0" smtClean="0">
                <a:latin typeface="Calibri" panose="020F0502020204030204" pitchFamily="34" charset="0"/>
                <a:ea typeface="Calibri" panose="020F0502020204030204" pitchFamily="34" charset="0"/>
                <a:cs typeface="Times New Roman" panose="02020603050405020304" pitchFamily="18" charset="0"/>
              </a:rPr>
              <a:t>fotografii na przykładzie </a:t>
            </a:r>
            <a:r>
              <a:rPr lang="pl-PL" sz="2000" dirty="0" err="1" smtClean="0">
                <a:latin typeface="Calibri" panose="020F0502020204030204" pitchFamily="34" charset="0"/>
                <a:ea typeface="Calibri" panose="020F0502020204030204" pitchFamily="34" charset="0"/>
                <a:cs typeface="Times New Roman" panose="02020603050405020304" pitchFamily="18" charset="0"/>
              </a:rPr>
              <a:t>camery</a:t>
            </a:r>
            <a:r>
              <a:rPr lang="pl-PL" sz="2000" dirty="0" smtClean="0">
                <a:latin typeface="Calibri" panose="020F0502020204030204" pitchFamily="34" charset="0"/>
                <a:ea typeface="Calibri" panose="020F0502020204030204" pitchFamily="34" charset="0"/>
                <a:cs typeface="Times New Roman" panose="02020603050405020304" pitchFamily="18" charset="0"/>
              </a:rPr>
              <a:t> obscura</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temat zasad fizyki przy tworzeniu </a:t>
            </a:r>
            <a:r>
              <a:rPr lang="pl-PL" sz="2000" dirty="0" err="1" smtClean="0">
                <a:effectLst/>
                <a:latin typeface="Calibri" panose="020F0502020204030204" pitchFamily="34" charset="0"/>
                <a:ea typeface="Calibri" panose="020F0502020204030204" pitchFamily="34" charset="0"/>
                <a:cs typeface="Times New Roman" panose="02020603050405020304" pitchFamily="18" charset="0"/>
              </a:rPr>
              <a:t>camery</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 obscura</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wiedzę w </a:t>
            </a:r>
            <a:r>
              <a:rPr lang="pl-PL" sz="2000" smtClean="0">
                <a:effectLst/>
                <a:latin typeface="Calibri" panose="020F0502020204030204" pitchFamily="34" charset="0"/>
                <a:ea typeface="Calibri" panose="020F0502020204030204" pitchFamily="34" charset="0"/>
                <a:cs typeface="Times New Roman" panose="02020603050405020304" pitchFamily="18" charset="0"/>
              </a:rPr>
              <a:t>sposób praktyczny.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0000"/>
              </a:lnSpc>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Mieliście okazję wykorzystać zdobytą wiedzę podczas dyskusji.</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0000"/>
              </a:lnSpc>
              <a:spcAft>
                <a:spcPts val="800"/>
              </a:spcAft>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kolegów</a:t>
            </a:r>
          </a:p>
          <a:p>
            <a:pPr>
              <a:lnSpc>
                <a:spcPct val="100000"/>
              </a:lnSpc>
              <a:spcAft>
                <a:spcPts val="800"/>
              </a:spcAft>
            </a:pPr>
            <a:endParaRPr lang="pl-PL" sz="1300" dirty="0"/>
          </a:p>
        </p:txBody>
      </p:sp>
    </p:spTree>
    <p:extLst>
      <p:ext uri="{BB962C8B-B14F-4D97-AF65-F5344CB8AC3E}">
        <p14:creationId xmlns="" xmlns:p14="http://schemas.microsoft.com/office/powerpoint/2010/main" val="16380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Uczniowie nad realizacją procesu będą pracowali 12 godzin lekcyjnych</a:t>
            </a:r>
          </a:p>
          <a:p>
            <a:pPr marL="0" indent="0">
              <a:lnSpc>
                <a:spcPct val="106000"/>
              </a:lnSpc>
              <a:spcAft>
                <a:spcPts val="800"/>
              </a:spcAft>
              <a:buNone/>
            </a:pPr>
            <a:r>
              <a:rPr lang="pl-PL" sz="1600" b="1" dirty="0">
                <a:latin typeface="Calibri" panose="020F0502020204030204" pitchFamily="34" charset="0"/>
                <a:ea typeface="Calibri" panose="020F0502020204030204" pitchFamily="34" charset="0"/>
                <a:cs typeface="Times New Roman" panose="02020603050405020304" pitchFamily="18" charset="0"/>
              </a:rPr>
              <a:t>K</a:t>
            </a:r>
            <a:r>
              <a:rPr lang="pl-PL" sz="16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endParaRPr lang="pl-PL" dirty="0"/>
          </a:p>
        </p:txBody>
      </p:sp>
    </p:spTree>
    <p:extLst>
      <p:ext uri="{BB962C8B-B14F-4D97-AF65-F5344CB8AC3E}">
        <p14:creationId xmlns="" xmlns:p14="http://schemas.microsoft.com/office/powerpoint/2010/main" val="221582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może pomagać uczniom, gdy pracują w grupach zadając im pytania naprowadzające. Należy pamiętać, że uczą się oni nowego sposobu pracy (procesu).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podawać uczniom konkretne informacje dotyczące oceny ich osiągnięć, zarówno w czasie pracy grupowej, jak i przy podsumowaniu wyników.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Czas na realizację projektu powinien być dostosowany do możliwości uczniów. Nie jest z góry narzucony. Podane ramy czasowe poszczególnych etapów procesu należy traktować orientacyjnie. </a:t>
            </a:r>
          </a:p>
        </p:txBody>
      </p:sp>
    </p:spTree>
    <p:extLst>
      <p:ext uri="{BB962C8B-B14F-4D97-AF65-F5344CB8AC3E}">
        <p14:creationId xmlns="" xmlns:p14="http://schemas.microsoft.com/office/powerpoint/2010/main" val="131981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2">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a:normAutofit/>
          </a:bodyPr>
          <a:lstStyle/>
          <a:p>
            <a:r>
              <a:rPr lang="pl-PL"/>
              <a:t>ZADANIE</a:t>
            </a:r>
          </a:p>
        </p:txBody>
      </p:sp>
      <p:sp>
        <p:nvSpPr>
          <p:cNvPr id="75" name="Rectangle 74">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2340864"/>
            <a:ext cx="3568661" cy="3634486"/>
          </a:xfrm>
        </p:spPr>
        <p:txBody>
          <a:bodyPr>
            <a:normAutofit/>
          </a:bodyPr>
          <a:lstStyle/>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Podzielicie się na 4 grupy. Każda z nich wcieli się w </a:t>
            </a:r>
            <a:r>
              <a:rPr lang="pl-PL" dirty="0" smtClean="0">
                <a:latin typeface="Calibri" panose="020F0502020204030204" pitchFamily="34" charset="0"/>
                <a:ea typeface="Calibri" panose="020F0502020204030204" pitchFamily="34" charset="0"/>
                <a:cs typeface="Times New Roman" panose="02020603050405020304" pitchFamily="18" charset="0"/>
              </a:rPr>
              <a:t>pracownika zakładu fotograficznego. </a:t>
            </a:r>
            <a:r>
              <a:rPr lang="pl-PL" dirty="0">
                <a:latin typeface="Calibri" panose="020F0502020204030204" pitchFamily="34" charset="0"/>
                <a:ea typeface="Calibri" panose="020F0502020204030204" pitchFamily="34" charset="0"/>
                <a:cs typeface="Times New Roman" panose="02020603050405020304" pitchFamily="18" charset="0"/>
              </a:rPr>
              <a:t>Każda przygotuje </a:t>
            </a:r>
            <a:r>
              <a:rPr lang="pl-PL" dirty="0" smtClean="0">
                <a:latin typeface="Calibri" panose="020F0502020204030204" pitchFamily="34" charset="0"/>
                <a:ea typeface="Calibri" panose="020F0502020204030204" pitchFamily="34" charset="0"/>
                <a:cs typeface="Times New Roman" panose="02020603050405020304" pitchFamily="18" charset="0"/>
              </a:rPr>
              <a:t>model </a:t>
            </a:r>
            <a:r>
              <a:rPr lang="pl-PL" dirty="0" err="1" smtClean="0">
                <a:latin typeface="Calibri" panose="020F0502020204030204" pitchFamily="34" charset="0"/>
                <a:ea typeface="Calibri" panose="020F0502020204030204" pitchFamily="34" charset="0"/>
                <a:cs typeface="Times New Roman" panose="02020603050405020304" pitchFamily="18" charset="0"/>
              </a:rPr>
              <a:t>camery</a:t>
            </a:r>
            <a:r>
              <a:rPr lang="pl-PL" dirty="0" smtClean="0">
                <a:latin typeface="Calibri" panose="020F0502020204030204" pitchFamily="34" charset="0"/>
                <a:ea typeface="Calibri" panose="020F0502020204030204" pitchFamily="34" charset="0"/>
                <a:cs typeface="Times New Roman" panose="02020603050405020304" pitchFamily="18" charset="0"/>
              </a:rPr>
              <a:t> obscura z wykorzystaniem dowolnych materiałów Warsztacie </a:t>
            </a:r>
            <a:r>
              <a:rPr lang="pl-PL" dirty="0">
                <a:latin typeface="Calibri" panose="020F0502020204030204" pitchFamily="34" charset="0"/>
                <a:ea typeface="Calibri" panose="020F0502020204030204" pitchFamily="34" charset="0"/>
                <a:cs typeface="Times New Roman" panose="02020603050405020304" pitchFamily="18" charset="0"/>
              </a:rPr>
              <a:t>pracy blacharza. </a:t>
            </a:r>
            <a:r>
              <a:rPr lang="pl-PL" dirty="0" smtClean="0">
                <a:latin typeface="Calibri" panose="020F0502020204030204" pitchFamily="34" charset="0"/>
                <a:ea typeface="Calibri" panose="020F0502020204030204" pitchFamily="34" charset="0"/>
                <a:cs typeface="Times New Roman" panose="02020603050405020304" pitchFamily="18" charset="0"/>
              </a:rPr>
              <a:t>Dowiedzcie się na jakiej zasadzie działa </a:t>
            </a:r>
            <a:r>
              <a:rPr lang="pl-PL" dirty="0" err="1" smtClean="0">
                <a:latin typeface="Calibri" panose="020F0502020204030204" pitchFamily="34" charset="0"/>
                <a:ea typeface="Calibri" panose="020F0502020204030204" pitchFamily="34" charset="0"/>
                <a:cs typeface="Times New Roman" panose="02020603050405020304" pitchFamily="18" charset="0"/>
              </a:rPr>
              <a:t>camera</a:t>
            </a:r>
            <a:r>
              <a:rPr lang="pl-PL" dirty="0" smtClean="0">
                <a:latin typeface="Calibri" panose="020F0502020204030204" pitchFamily="34" charset="0"/>
                <a:ea typeface="Calibri" panose="020F0502020204030204" pitchFamily="34" charset="0"/>
                <a:cs typeface="Times New Roman" panose="02020603050405020304" pitchFamily="18" charset="0"/>
              </a:rPr>
              <a:t> obscura, z jakich materiałów można wykonać model </a:t>
            </a:r>
            <a:r>
              <a:rPr lang="pl-PL" dirty="0" err="1" smtClean="0">
                <a:latin typeface="Calibri" panose="020F0502020204030204" pitchFamily="34" charset="0"/>
                <a:ea typeface="Calibri" panose="020F0502020204030204" pitchFamily="34" charset="0"/>
                <a:cs typeface="Times New Roman" panose="02020603050405020304" pitchFamily="18" charset="0"/>
              </a:rPr>
              <a:t>camery</a:t>
            </a:r>
            <a:r>
              <a:rPr lang="pl-PL" dirty="0" smtClean="0">
                <a:latin typeface="Calibri" panose="020F0502020204030204" pitchFamily="34" charset="0"/>
                <a:ea typeface="Calibri" panose="020F0502020204030204" pitchFamily="34" charset="0"/>
                <a:cs typeface="Times New Roman" panose="02020603050405020304" pitchFamily="18" charset="0"/>
              </a:rPr>
              <a:t> obscura, jakie zdjęcia można zrobić </a:t>
            </a:r>
            <a:r>
              <a:rPr lang="pl-PL" dirty="0" err="1" smtClean="0">
                <a:latin typeface="Calibri" panose="020F0502020204030204" pitchFamily="34" charset="0"/>
                <a:ea typeface="Calibri" panose="020F0502020204030204" pitchFamily="34" charset="0"/>
                <a:cs typeface="Times New Roman" panose="02020603050405020304" pitchFamily="18" charset="0"/>
              </a:rPr>
              <a:t>camerą</a:t>
            </a:r>
            <a:r>
              <a:rPr lang="pl-PL" dirty="0" smtClean="0">
                <a:latin typeface="Calibri" panose="020F0502020204030204" pitchFamily="34" charset="0"/>
                <a:ea typeface="Calibri" panose="020F0502020204030204" pitchFamily="34" charset="0"/>
                <a:cs typeface="Times New Roman" panose="02020603050405020304" pitchFamily="18" charset="0"/>
              </a:rPr>
              <a:t> obscura.</a:t>
            </a:r>
            <a:endParaRPr lang="pl-P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5206" y="557012"/>
            <a:ext cx="7070501" cy="5302876"/>
          </a:xfrm>
          <a:prstGeom prst="rect">
            <a:avLst/>
          </a:prstGeom>
        </p:spPr>
      </p:pic>
    </p:spTree>
    <p:extLst>
      <p:ext uri="{BB962C8B-B14F-4D97-AF65-F5344CB8AC3E}">
        <p14:creationId xmlns="" xmlns:p14="http://schemas.microsoft.com/office/powerpoint/2010/main" val="429356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01" name="Rectangle 200">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800100"/>
            <a:ext cx="4389262" cy="5329239"/>
          </a:xfrm>
        </p:spPr>
        <p:txBody>
          <a:bodyPr>
            <a:normAutofit/>
          </a:bodyPr>
          <a:lstStyle/>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Dlaczego więc będziecie pracowali w grupach?</a:t>
            </a:r>
          </a:p>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Ponieważ, każda grupa będzie </a:t>
            </a:r>
            <a:r>
              <a:rPr lang="pl-PL" dirty="0" smtClean="0">
                <a:latin typeface="Calibri" panose="020F0502020204030204" pitchFamily="34" charset="0"/>
                <a:ea typeface="Calibri" panose="020F0502020204030204" pitchFamily="34" charset="0"/>
                <a:cs typeface="Times New Roman" panose="02020603050405020304" pitchFamily="18" charset="0"/>
              </a:rPr>
              <a:t>odpowiedzialna za stworzenia swojego modelu </a:t>
            </a:r>
            <a:r>
              <a:rPr lang="pl-PL" dirty="0" err="1" smtClean="0">
                <a:latin typeface="Calibri" panose="020F0502020204030204" pitchFamily="34" charset="0"/>
                <a:ea typeface="Calibri" panose="020F0502020204030204" pitchFamily="34" charset="0"/>
                <a:cs typeface="Times New Roman" panose="02020603050405020304" pitchFamily="18" charset="0"/>
              </a:rPr>
              <a:t>camery</a:t>
            </a:r>
            <a:r>
              <a:rPr lang="pl-PL" dirty="0" smtClean="0">
                <a:latin typeface="Calibri" panose="020F0502020204030204" pitchFamily="34" charset="0"/>
                <a:ea typeface="Calibri" panose="020F0502020204030204" pitchFamily="34" charset="0"/>
                <a:cs typeface="Times New Roman" panose="02020603050405020304" pitchFamily="18" charset="0"/>
              </a:rPr>
              <a:t> obscura. Współpracując w grupach musicie ustalić, które grupy wykonują </a:t>
            </a:r>
            <a:r>
              <a:rPr lang="pl-PL" dirty="0" err="1" smtClean="0">
                <a:latin typeface="Calibri" panose="020F0502020204030204" pitchFamily="34" charset="0"/>
                <a:ea typeface="Calibri" panose="020F0502020204030204" pitchFamily="34" charset="0"/>
                <a:cs typeface="Times New Roman" panose="02020603050405020304" pitchFamily="18" charset="0"/>
              </a:rPr>
              <a:t>camerę</a:t>
            </a:r>
            <a:r>
              <a:rPr lang="pl-PL" dirty="0" smtClean="0">
                <a:latin typeface="Calibri" panose="020F0502020204030204" pitchFamily="34" charset="0"/>
                <a:ea typeface="Calibri" panose="020F0502020204030204" pitchFamily="34" charset="0"/>
                <a:cs typeface="Times New Roman" panose="02020603050405020304" pitchFamily="18" charset="0"/>
              </a:rPr>
              <a:t> obscura i z jakich materiałów. </a:t>
            </a:r>
            <a:endParaRPr lang="pl-P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3776" y="2395471"/>
            <a:ext cx="5513790" cy="3284582"/>
          </a:xfrm>
          <a:prstGeom prst="rect">
            <a:avLst/>
          </a:prstGeom>
        </p:spPr>
      </p:pic>
    </p:spTree>
    <p:extLst>
      <p:ext uri="{BB962C8B-B14F-4D97-AF65-F5344CB8AC3E}">
        <p14:creationId xmlns="" xmlns:p14="http://schemas.microsoft.com/office/powerpoint/2010/main" val="199336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01" name="Rectangle 200">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800100"/>
            <a:ext cx="4389262" cy="5329239"/>
          </a:xfrm>
        </p:spPr>
        <p:txBody>
          <a:bodyPr>
            <a:normAutofit/>
          </a:bodyPr>
          <a:lstStyle/>
          <a:p>
            <a:pPr marL="0" indent="0">
              <a:spcAft>
                <a:spcPts val="800"/>
              </a:spcAft>
              <a:buNone/>
            </a:pPr>
            <a:r>
              <a:rPr lang="pl-PL" dirty="0"/>
              <a:t>Pierwsze przesłanki, które sugerować mogą znajomość fizycznego działania </a:t>
            </a:r>
            <a:r>
              <a:rPr lang="pl-PL" dirty="0" err="1"/>
              <a:t>camery</a:t>
            </a:r>
            <a:r>
              <a:rPr lang="pl-PL" dirty="0"/>
              <a:t> </a:t>
            </a:r>
            <a:r>
              <a:rPr lang="pl-PL" dirty="0" err="1"/>
              <a:t>obscury</a:t>
            </a:r>
            <a:r>
              <a:rPr lang="pl-PL" dirty="0"/>
              <a:t>, pochodzą ze starożytności, z tekstów chińskich z V w. p.n.e. oraz pism Arystotelesa z IV w. p.n.e. Spotkać się można również z sugestiami, że koncept słynnej jaskini Platona, opisanej w jednym z dialogów tego filozofa, to w praktyce efekt obserwacji naturalnego fenomenu </a:t>
            </a:r>
            <a:r>
              <a:rPr lang="pl-PL" dirty="0" err="1"/>
              <a:t>camery</a:t>
            </a:r>
            <a:r>
              <a:rPr lang="pl-PL" dirty="0"/>
              <a:t> </a:t>
            </a:r>
            <a:r>
              <a:rPr lang="pl-PL" dirty="0" err="1"/>
              <a:t>obscury</a:t>
            </a:r>
            <a:r>
              <a:rPr lang="pl-PL" dirty="0"/>
              <a:t>. Pierwszy opis technicznej realizacji oraz zastosowania </a:t>
            </a:r>
            <a:r>
              <a:rPr lang="pl-PL" dirty="0" err="1"/>
              <a:t>camery</a:t>
            </a:r>
            <a:r>
              <a:rPr lang="pl-PL" dirty="0"/>
              <a:t> </a:t>
            </a:r>
            <a:r>
              <a:rPr lang="pl-PL" dirty="0" err="1"/>
              <a:t>obscury</a:t>
            </a:r>
            <a:r>
              <a:rPr lang="pl-PL" dirty="0"/>
              <a:t> pochodzi z X w. n.e., kiedy to arabski uczony Ibn al-</a:t>
            </a:r>
            <a:r>
              <a:rPr lang="pl-PL" dirty="0" err="1"/>
              <a:t>Haytham</a:t>
            </a:r>
            <a:r>
              <a:rPr lang="pl-PL" dirty="0"/>
              <a:t>, znany również jako </a:t>
            </a:r>
            <a:r>
              <a:rPr lang="pl-PL" dirty="0" err="1"/>
              <a:t>Alhazen</a:t>
            </a:r>
            <a:r>
              <a:rPr lang="pl-PL" dirty="0"/>
              <a:t>, opisał uzyskanie odwróconego obrazu świec za pomocą ekranu z niewielkim otworem. W następnych wiekach technika otworkowa używana była głównie przez astronomów, dla których szczególnie przydatna okazywała się w obserwacjach Słońca.</a:t>
            </a:r>
            <a:endParaRPr lang="pl-P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0717" y="685224"/>
            <a:ext cx="5705341" cy="5705341"/>
          </a:xfrm>
          <a:prstGeom prst="rect">
            <a:avLst/>
          </a:prstGeom>
        </p:spPr>
      </p:pic>
    </p:spTree>
    <p:extLst>
      <p:ext uri="{BB962C8B-B14F-4D97-AF65-F5344CB8AC3E}">
        <p14:creationId xmlns="" xmlns:p14="http://schemas.microsoft.com/office/powerpoint/2010/main" val="155418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xmlns="" id="{A43B05A4-157F-403C-939A-ED1B6A0A02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ytuł 1">
            <a:extLst>
              <a:ext uri="{FF2B5EF4-FFF2-40B4-BE49-F238E27FC236}">
                <a16:creationId xmlns:a16="http://schemas.microsoft.com/office/drawing/2014/main" xmlns="" id="{80F36C62-E257-44E3-9C1C-F681F9A3F1DD}"/>
              </a:ext>
            </a:extLst>
          </p:cNvPr>
          <p:cNvSpPr>
            <a:spLocks noGrp="1"/>
          </p:cNvSpPr>
          <p:nvPr>
            <p:ph type="title"/>
          </p:nvPr>
        </p:nvSpPr>
        <p:spPr>
          <a:xfrm>
            <a:off x="581192" y="1507414"/>
            <a:ext cx="5120255" cy="3903332"/>
          </a:xfrm>
        </p:spPr>
        <p:txBody>
          <a:bodyPr vert="horz" lIns="91440" tIns="45720" rIns="91440" bIns="45720" rtlCol="0" anchor="t">
            <a:normAutofit/>
          </a:bodyPr>
          <a:lstStyle/>
          <a:p>
            <a:r>
              <a:rPr lang="en-US" sz="4000" b="0" kern="1200" cap="all" dirty="0" err="1">
                <a:solidFill>
                  <a:schemeClr val="tx1">
                    <a:lumMod val="85000"/>
                    <a:lumOff val="15000"/>
                  </a:schemeClr>
                </a:solidFill>
                <a:latin typeface="+mj-lt"/>
                <a:ea typeface="+mj-ea"/>
                <a:cs typeface="+mj-cs"/>
              </a:rPr>
              <a:t>proces</a:t>
            </a:r>
            <a:endParaRPr lang="en-US" sz="4000" b="0" kern="1200" cap="all" dirty="0">
              <a:solidFill>
                <a:schemeClr val="tx1">
                  <a:lumMod val="85000"/>
                  <a:lumOff val="15000"/>
                </a:schemeClr>
              </a:solidFill>
              <a:latin typeface="+mj-lt"/>
              <a:ea typeface="+mj-ea"/>
              <a:cs typeface="+mj-cs"/>
            </a:endParaRPr>
          </a:p>
        </p:txBody>
      </p:sp>
      <p:sp>
        <p:nvSpPr>
          <p:cNvPr id="80" name="Rectangle 79">
            <a:extLst>
              <a:ext uri="{FF2B5EF4-FFF2-40B4-BE49-F238E27FC236}">
                <a16:creationId xmlns:a16="http://schemas.microsoft.com/office/drawing/2014/main" xmlns="" id="{E8CCE107-A70B-4916-9A0B-751C70B9B5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xmlns="" id="{9A925BC7-7CC5-4A0C-9B3D-8829EBF28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441743" y="1507415"/>
            <a:ext cx="4819091" cy="3903331"/>
          </a:xfrm>
          <a:prstGeom prst="rect">
            <a:avLst/>
          </a:prstGeom>
          <a:ln w="57150">
            <a:noFill/>
          </a:ln>
        </p:spPr>
        <p:txBody>
          <a:bodyPr vert="horz" lIns="91440" tIns="45720" rIns="91440" bIns="45720" rtlCol="0" anchor="t">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pl-PL" sz="2000" b="1" dirty="0" smtClean="0">
                <a:solidFill>
                  <a:schemeClr val="tx1">
                    <a:lumMod val="75000"/>
                    <a:lumOff val="25000"/>
                  </a:schemeClr>
                </a:solidFill>
              </a:rPr>
              <a:t>Etap 1 </a:t>
            </a:r>
            <a:r>
              <a:rPr lang="pl-PL" sz="2000" dirty="0" smtClean="0">
                <a:solidFill>
                  <a:schemeClr val="tx1">
                    <a:lumMod val="75000"/>
                    <a:lumOff val="25000"/>
                  </a:schemeClr>
                </a:solidFill>
              </a:rPr>
              <a:t>wprowadzenie do zadania.</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pl-PL" sz="2000" dirty="0" smtClean="0">
                <a:solidFill>
                  <a:schemeClr val="tx1">
                    <a:lumMod val="75000"/>
                    <a:lumOff val="25000"/>
                  </a:schemeClr>
                </a:solidFill>
              </a:rPr>
              <a:t>W oparciu o moje wprowadzenie do tematu oraz dostępne informacje zapoznajcie się z tematyką tego WQ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pl-PL" sz="2000" dirty="0" smtClean="0">
                <a:solidFill>
                  <a:schemeClr val="tx1">
                    <a:lumMod val="75000"/>
                    <a:lumOff val="25000"/>
                  </a:schemeClr>
                </a:solidFill>
              </a:rPr>
              <a:t>Chętnie pomogę wam wskazując źródła informacji niezbędnych do opracowania prezentacji.</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pl-PL" sz="2000" dirty="0" smtClean="0">
                <a:solidFill>
                  <a:schemeClr val="tx1">
                    <a:lumMod val="75000"/>
                    <a:lumOff val="25000"/>
                  </a:schemeClr>
                </a:solidFill>
              </a:rPr>
              <a:t>Pamiętajcie w swojej pracy przekażcie własne przemyślenia, ale oparte o dające się wskazać źródła. </a:t>
            </a:r>
            <a:endParaRPr lang="pl-PL" sz="2000" dirty="0">
              <a:solidFill>
                <a:schemeClr val="tx1">
                  <a:lumMod val="75000"/>
                  <a:lumOff val="25000"/>
                </a:schemeClr>
              </a:solidFill>
            </a:endParaRPr>
          </a:p>
        </p:txBody>
      </p:sp>
      <p:sp>
        <p:nvSpPr>
          <p:cNvPr id="84" name="Rectangle 83">
            <a:extLst>
              <a:ext uri="{FF2B5EF4-FFF2-40B4-BE49-F238E27FC236}">
                <a16:creationId xmlns:a16="http://schemas.microsoft.com/office/drawing/2014/main" xmlns="" id="{6E67D916-28C7-4965-BA3C-287FB85797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pic>
        <p:nvPicPr>
          <p:cNvPr id="2" name="Obraz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99826" y="1241583"/>
            <a:ext cx="3467204" cy="4402799"/>
          </a:xfrm>
          <a:prstGeom prst="rect">
            <a:avLst/>
          </a:prstGeom>
        </p:spPr>
      </p:pic>
    </p:spTree>
    <p:extLst>
      <p:ext uri="{BB962C8B-B14F-4D97-AF65-F5344CB8AC3E}">
        <p14:creationId xmlns="" xmlns:p14="http://schemas.microsoft.com/office/powerpoint/2010/main" val="50113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966184" y="2340865"/>
            <a:ext cx="4389262" cy="3788474"/>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b="1" dirty="0">
                <a:solidFill>
                  <a:schemeClr val="tx1">
                    <a:lumMod val="75000"/>
                    <a:lumOff val="25000"/>
                  </a:schemeClr>
                </a:solidFill>
              </a:rPr>
              <a:t>Etap 2 </a:t>
            </a:r>
            <a:r>
              <a:rPr lang="en-US" sz="1500" dirty="0">
                <a:solidFill>
                  <a:schemeClr val="tx1">
                    <a:lumMod val="75000"/>
                    <a:lumOff val="25000"/>
                  </a:schemeClr>
                </a:solidFill>
              </a:rPr>
              <a:t>praca nad prezentacjami</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Podzielicie się w 4 grupy. Każda z nich </a:t>
            </a:r>
            <a:r>
              <a:rPr lang="en-US" sz="1500" dirty="0" err="1">
                <a:solidFill>
                  <a:schemeClr val="tx1">
                    <a:lumMod val="75000"/>
                    <a:lumOff val="25000"/>
                  </a:schemeClr>
                </a:solidFill>
              </a:rPr>
              <a:t>opracuje</a:t>
            </a:r>
            <a:r>
              <a:rPr lang="en-US" sz="1500" dirty="0">
                <a:solidFill>
                  <a:schemeClr val="tx1">
                    <a:lumMod val="75000"/>
                    <a:lumOff val="25000"/>
                  </a:schemeClr>
                </a:solidFill>
              </a:rPr>
              <a:t> </a:t>
            </a:r>
            <a:r>
              <a:rPr lang="pl-PL" sz="1500" dirty="0" smtClean="0">
                <a:solidFill>
                  <a:schemeClr val="tx1">
                    <a:lumMod val="75000"/>
                    <a:lumOff val="25000"/>
                  </a:schemeClr>
                </a:solidFill>
              </a:rPr>
              <a:t>(zbuduje) </a:t>
            </a:r>
            <a:r>
              <a:rPr lang="pl-PL" sz="1500" dirty="0" err="1" smtClean="0">
                <a:solidFill>
                  <a:schemeClr val="tx1">
                    <a:lumMod val="75000"/>
                    <a:lumOff val="25000"/>
                  </a:schemeClr>
                </a:solidFill>
              </a:rPr>
              <a:t>camerę</a:t>
            </a:r>
            <a:r>
              <a:rPr lang="pl-PL" sz="1500" dirty="0" smtClean="0">
                <a:solidFill>
                  <a:schemeClr val="tx1">
                    <a:lumMod val="75000"/>
                    <a:lumOff val="25000"/>
                  </a:schemeClr>
                </a:solidFill>
              </a:rPr>
              <a:t> obscura</a:t>
            </a:r>
            <a:r>
              <a:rPr lang="en-US" sz="1500" dirty="0" smtClean="0">
                <a:solidFill>
                  <a:schemeClr val="tx1">
                    <a:lumMod val="75000"/>
                    <a:lumOff val="25000"/>
                  </a:schemeClr>
                </a:solidFill>
              </a:rPr>
              <a:t>. </a:t>
            </a:r>
            <a:endParaRPr lang="en-US" sz="1500" dirty="0">
              <a:solidFill>
                <a:schemeClr val="tx1">
                  <a:lumMod val="75000"/>
                  <a:lumOff val="25000"/>
                </a:schemeClr>
              </a:solidFill>
            </a:endParaRP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Z każdą grupą </a:t>
            </a:r>
            <a:r>
              <a:rPr lang="en-US" sz="1500" dirty="0" err="1">
                <a:solidFill>
                  <a:schemeClr val="tx1">
                    <a:lumMod val="75000"/>
                    <a:lumOff val="25000"/>
                  </a:schemeClr>
                </a:solidFill>
              </a:rPr>
              <a:t>omówię</a:t>
            </a:r>
            <a:r>
              <a:rPr lang="en-US" sz="1500" dirty="0">
                <a:solidFill>
                  <a:schemeClr val="tx1">
                    <a:lumMod val="75000"/>
                    <a:lumOff val="25000"/>
                  </a:schemeClr>
                </a:solidFill>
              </a:rPr>
              <a:t> </a:t>
            </a:r>
            <a:r>
              <a:rPr lang="en-US" sz="1500" dirty="0" smtClean="0">
                <a:solidFill>
                  <a:schemeClr val="tx1">
                    <a:lumMod val="75000"/>
                    <a:lumOff val="25000"/>
                  </a:schemeClr>
                </a:solidFill>
              </a:rPr>
              <a:t>p</a:t>
            </a:r>
            <a:r>
              <a:rPr lang="pl-PL" sz="1500" dirty="0" smtClean="0">
                <a:solidFill>
                  <a:schemeClr val="tx1">
                    <a:lumMod val="75000"/>
                    <a:lumOff val="25000"/>
                  </a:schemeClr>
                </a:solidFill>
              </a:rPr>
              <a:t>z jakich materiałów zbuduje swoją </a:t>
            </a:r>
            <a:r>
              <a:rPr lang="pl-PL" sz="1500" dirty="0" err="1" smtClean="0">
                <a:solidFill>
                  <a:schemeClr val="tx1">
                    <a:lumMod val="75000"/>
                    <a:lumOff val="25000"/>
                  </a:schemeClr>
                </a:solidFill>
              </a:rPr>
              <a:t>camerę</a:t>
            </a:r>
            <a:r>
              <a:rPr lang="pl-PL" sz="1500" dirty="0" smtClean="0">
                <a:solidFill>
                  <a:schemeClr val="tx1">
                    <a:lumMod val="75000"/>
                    <a:lumOff val="25000"/>
                  </a:schemeClr>
                </a:solidFill>
              </a:rPr>
              <a:t> obscura. </a:t>
            </a:r>
            <a:r>
              <a:rPr lang="en-US" sz="1500" dirty="0" err="1" smtClean="0">
                <a:solidFill>
                  <a:schemeClr val="tx1">
                    <a:lumMod val="75000"/>
                    <a:lumOff val="25000"/>
                  </a:schemeClr>
                </a:solidFill>
              </a:rPr>
              <a:t>Zweryfikuję</a:t>
            </a:r>
            <a:r>
              <a:rPr lang="en-US" sz="1500" dirty="0" smtClean="0">
                <a:solidFill>
                  <a:schemeClr val="tx1">
                    <a:lumMod val="75000"/>
                    <a:lumOff val="25000"/>
                  </a:schemeClr>
                </a:solidFill>
              </a:rPr>
              <a:t> </a:t>
            </a:r>
            <a:r>
              <a:rPr lang="en-US" sz="1500" dirty="0">
                <a:solidFill>
                  <a:schemeClr val="tx1">
                    <a:lumMod val="75000"/>
                    <a:lumOff val="25000"/>
                  </a:schemeClr>
                </a:solidFill>
              </a:rPr>
              <a:t>wasze wstępne pomysły.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Pamiętajcie, że wasze prace zostaną zaprezentowane na forum klasy i będą punktem wyjścia do późniejszej dyskusji.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Najpierw zbierzcie informacje i inspiracje. Następnie wybierzcie aranżację którą chcecie zaprezentować. </a:t>
            </a:r>
            <a:endParaRPr lang="pl-PL" sz="1500" dirty="0" smtClean="0">
              <a:solidFill>
                <a:schemeClr val="tx1">
                  <a:lumMod val="75000"/>
                  <a:lumOff val="25000"/>
                </a:schemeClr>
              </a:solidFill>
            </a:endParaRP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err="1" smtClean="0">
                <a:solidFill>
                  <a:schemeClr val="tx1">
                    <a:lumMod val="75000"/>
                    <a:lumOff val="25000"/>
                  </a:schemeClr>
                </a:solidFill>
              </a:rPr>
              <a:t>Pamiętajcie</a:t>
            </a:r>
            <a:r>
              <a:rPr lang="en-US" sz="1500" dirty="0">
                <a:solidFill>
                  <a:schemeClr val="tx1">
                    <a:lumMod val="75000"/>
                    <a:lumOff val="25000"/>
                  </a:schemeClr>
                </a:solidFill>
              </a:rPr>
              <a:t>, oceniana będzie zarówno wartość informacyjna jak estetyczna pracy.</a:t>
            </a:r>
          </a:p>
        </p:txBody>
      </p:sp>
      <p:pic>
        <p:nvPicPr>
          <p:cNvPr id="2" name="Obraz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9738" y="1964729"/>
            <a:ext cx="5756320" cy="4164610"/>
          </a:xfrm>
          <a:prstGeom prst="rect">
            <a:avLst/>
          </a:prstGeom>
        </p:spPr>
      </p:pic>
    </p:spTree>
    <p:extLst>
      <p:ext uri="{BB962C8B-B14F-4D97-AF65-F5344CB8AC3E}">
        <p14:creationId xmlns="" xmlns:p14="http://schemas.microsoft.com/office/powerpoint/2010/main" val="3548689430"/>
      </p:ext>
    </p:extLst>
  </p:cSld>
  <p:clrMapOvr>
    <a:masterClrMapping/>
  </p:clrMapOvr>
</p:sld>
</file>

<file path=ppt/theme/theme1.xml><?xml version="1.0" encoding="utf-8"?>
<a:theme xmlns:a="http://schemas.openxmlformats.org/drawingml/2006/main" name="DividendVTI">
  <a:themeElements>
    <a:clrScheme name="AnalogousFromRegularSeed_2SEEDS">
      <a:dk1>
        <a:srgbClr val="000000"/>
      </a:dk1>
      <a:lt1>
        <a:srgbClr val="FFFFFF"/>
      </a:lt1>
      <a:dk2>
        <a:srgbClr val="41242F"/>
      </a:dk2>
      <a:lt2>
        <a:srgbClr val="E8E4E2"/>
      </a:lt2>
      <a:accent1>
        <a:srgbClr val="3B92B1"/>
      </a:accent1>
      <a:accent2>
        <a:srgbClr val="46B3A3"/>
      </a:accent2>
      <a:accent3>
        <a:srgbClr val="4D73C3"/>
      </a:accent3>
      <a:accent4>
        <a:srgbClr val="B13B54"/>
      </a:accent4>
      <a:accent5>
        <a:srgbClr val="C3654D"/>
      </a:accent5>
      <a:accent6>
        <a:srgbClr val="B1843B"/>
      </a:accent6>
      <a:hlink>
        <a:srgbClr val="BF613F"/>
      </a:hlink>
      <a:folHlink>
        <a:srgbClr val="7F7F7F"/>
      </a:folHlink>
    </a:clrScheme>
    <a:fontScheme name="Dividend">
      <a:majorFont>
        <a:latin typeface="Avenir Next LT Pro"/>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327</TotalTime>
  <Words>1538</Words>
  <Application>Microsoft Office PowerPoint</Application>
  <PresentationFormat>Niestandardowy</PresentationFormat>
  <Paragraphs>172</Paragraphs>
  <Slides>21</Slides>
  <Notes>0</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DividendVTI</vt:lpstr>
      <vt:lpstr>Camera obscura</vt:lpstr>
      <vt:lpstr>Wprowadzenie – informacje dla nauczyciela </vt:lpstr>
      <vt:lpstr>Slajd 3</vt:lpstr>
      <vt:lpstr>Slajd 4</vt:lpstr>
      <vt:lpstr>ZADANIE</vt:lpstr>
      <vt:lpstr>Slajd 6</vt:lpstr>
      <vt:lpstr>Slajd 7</vt:lpstr>
      <vt:lpstr>proces</vt:lpstr>
      <vt:lpstr>Slajd 9</vt:lpstr>
      <vt:lpstr>Slajd 10</vt:lpstr>
      <vt:lpstr>Slajd 11</vt:lpstr>
      <vt:lpstr>Slajd 12</vt:lpstr>
      <vt:lpstr>Wprowadzenie do zagadnienia WQ</vt:lpstr>
      <vt:lpstr>Wprowadzenie do zagadnienia WQ</vt:lpstr>
      <vt:lpstr>Wprowadzenie do zagadnienia WQ</vt:lpstr>
      <vt:lpstr>Slajd 16</vt:lpstr>
      <vt:lpstr>źródła</vt:lpstr>
      <vt:lpstr>EWALUACJA</vt:lpstr>
      <vt:lpstr>EWALUACJA</vt:lpstr>
      <vt:lpstr>EWALUACJA</vt:lpstr>
      <vt:lpstr>Wnioski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Malowanie na tkaninie</dc:title>
  <dc:creator>Michał Pyclik</dc:creator>
  <cp:lastModifiedBy>Konrad1</cp:lastModifiedBy>
  <cp:revision>14</cp:revision>
  <dcterms:created xsi:type="dcterms:W3CDTF">2021-02-20T08:34:56Z</dcterms:created>
  <dcterms:modified xsi:type="dcterms:W3CDTF">2021-09-22T11:23:57Z</dcterms:modified>
</cp:coreProperties>
</file>